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0" r:id="rId4"/>
    <p:sldId id="259" r:id="rId5"/>
    <p:sldId id="27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2" r:id="rId15"/>
    <p:sldId id="277" r:id="rId16"/>
    <p:sldId id="273" r:id="rId17"/>
    <p:sldId id="274" r:id="rId18"/>
    <p:sldId id="275" r:id="rId19"/>
    <p:sldId id="276" r:id="rId20"/>
    <p:sldId id="26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8340F7-6127-48F3-A002-5A581C019AAF}" type="doc">
      <dgm:prSet loTypeId="urn:microsoft.com/office/officeart/2005/8/layout/hierarchy2" loCatId="hierarchy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9EF5134-9895-44DE-A072-366B016184D2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Целые числа</a:t>
          </a:r>
        </a:p>
      </dgm:t>
    </dgm:pt>
    <dgm:pt modelId="{F944ED67-B94B-42AD-B901-A9E17EBB963E}" type="parTrans" cxnId="{203FD73C-59B4-451C-9B8D-BDCC6363D7E6}">
      <dgm:prSet/>
      <dgm:spPr/>
      <dgm:t>
        <a:bodyPr/>
        <a:lstStyle/>
        <a:p>
          <a:endParaRPr lang="ru-RU" sz="1800" b="1"/>
        </a:p>
      </dgm:t>
    </dgm:pt>
    <dgm:pt modelId="{A9E9B8E0-05B4-4A15-95D8-DA790E613CFB}" type="sibTrans" cxnId="{203FD73C-59B4-451C-9B8D-BDCC6363D7E6}">
      <dgm:prSet/>
      <dgm:spPr/>
      <dgm:t>
        <a:bodyPr/>
        <a:lstStyle/>
        <a:p>
          <a:endParaRPr lang="ru-RU" sz="1800" b="1"/>
        </a:p>
      </dgm:t>
    </dgm:pt>
    <dgm:pt modelId="{A27DDADE-4A0F-43FE-9FA4-1802539BDE4B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b="1" dirty="0" smtClean="0"/>
            <a:t>без знака</a:t>
          </a:r>
        </a:p>
      </dgm:t>
    </dgm:pt>
    <dgm:pt modelId="{4F67B126-87F9-449A-820D-79C54209CF09}" type="parTrans" cxnId="{F8BB27CF-F280-4253-ABDF-A94324471333}">
      <dgm:prSet custT="1"/>
      <dgm:spPr/>
      <dgm:t>
        <a:bodyPr/>
        <a:lstStyle/>
        <a:p>
          <a:endParaRPr lang="ru-RU" sz="1800" b="1"/>
        </a:p>
      </dgm:t>
    </dgm:pt>
    <dgm:pt modelId="{F47B9AE0-778B-4335-9547-468278050A10}" type="sibTrans" cxnId="{F8BB27CF-F280-4253-ABDF-A94324471333}">
      <dgm:prSet/>
      <dgm:spPr/>
      <dgm:t>
        <a:bodyPr/>
        <a:lstStyle/>
        <a:p>
          <a:endParaRPr lang="ru-RU" sz="1800" b="1"/>
        </a:p>
      </dgm:t>
    </dgm:pt>
    <dgm:pt modelId="{E4E8C2AB-D226-4C77-9DE8-6D3FE9DAEF78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b="1" dirty="0" smtClean="0"/>
            <a:t>со знаком</a:t>
          </a:r>
        </a:p>
      </dgm:t>
    </dgm:pt>
    <dgm:pt modelId="{C3DE79E8-A43F-4FA8-947A-7C2A3CBF6B38}" type="parTrans" cxnId="{E1230751-7630-479C-8271-C2840370088E}">
      <dgm:prSet custT="1"/>
      <dgm:spPr/>
      <dgm:t>
        <a:bodyPr/>
        <a:lstStyle/>
        <a:p>
          <a:endParaRPr lang="ru-RU" sz="1800" b="1"/>
        </a:p>
      </dgm:t>
    </dgm:pt>
    <dgm:pt modelId="{295F3A90-146D-45D5-B3BF-9D1B37ED858C}" type="sibTrans" cxnId="{E1230751-7630-479C-8271-C2840370088E}">
      <dgm:prSet/>
      <dgm:spPr/>
      <dgm:t>
        <a:bodyPr/>
        <a:lstStyle/>
        <a:p>
          <a:endParaRPr lang="ru-RU" sz="1800" b="1"/>
        </a:p>
      </dgm:t>
    </dgm:pt>
    <dgm:pt modelId="{525F7766-268A-4339-81A8-9EEBD68037F4}">
      <dgm:prSet custT="1"/>
      <dgm:spPr/>
      <dgm:t>
        <a:bodyPr/>
        <a:lstStyle/>
        <a:p>
          <a:r>
            <a:rPr lang="ru-RU" sz="1200" b="1" dirty="0" smtClean="0"/>
            <a:t>один байт</a:t>
          </a:r>
          <a:endParaRPr lang="ru-RU" sz="1200" b="1" dirty="0"/>
        </a:p>
      </dgm:t>
    </dgm:pt>
    <dgm:pt modelId="{9D1D5E8F-E78D-45D1-A9BA-341834191FBF}" type="parTrans" cxnId="{132102D7-1040-4B8E-B3CF-6933275AB512}">
      <dgm:prSet custT="1"/>
      <dgm:spPr/>
      <dgm:t>
        <a:bodyPr/>
        <a:lstStyle/>
        <a:p>
          <a:endParaRPr lang="ru-RU" sz="1800" b="1"/>
        </a:p>
      </dgm:t>
    </dgm:pt>
    <dgm:pt modelId="{7DF74872-5DA9-4603-A868-15B8DD0FE7FA}" type="sibTrans" cxnId="{132102D7-1040-4B8E-B3CF-6933275AB512}">
      <dgm:prSet/>
      <dgm:spPr/>
      <dgm:t>
        <a:bodyPr/>
        <a:lstStyle/>
        <a:p>
          <a:endParaRPr lang="ru-RU" sz="1800" b="1"/>
        </a:p>
      </dgm:t>
    </dgm:pt>
    <dgm:pt modelId="{760C0E92-736D-4236-9215-7AD68BDF8E20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b="1" dirty="0" smtClean="0"/>
            <a:t>два байта</a:t>
          </a:r>
          <a:endParaRPr lang="ru-RU" sz="1200" b="1" dirty="0"/>
        </a:p>
      </dgm:t>
    </dgm:pt>
    <dgm:pt modelId="{897E51AA-6D4E-4BAE-A47A-750494C0DD6C}" type="parTrans" cxnId="{29F53F01-06E6-4FDC-BBF7-6461D15B0FAD}">
      <dgm:prSet custT="1"/>
      <dgm:spPr/>
      <dgm:t>
        <a:bodyPr/>
        <a:lstStyle/>
        <a:p>
          <a:endParaRPr lang="ru-RU" sz="1800" b="1"/>
        </a:p>
      </dgm:t>
    </dgm:pt>
    <dgm:pt modelId="{FF148551-4058-40EB-BD54-66BD0E1C81FF}" type="sibTrans" cxnId="{29F53F01-06E6-4FDC-BBF7-6461D15B0FAD}">
      <dgm:prSet/>
      <dgm:spPr/>
      <dgm:t>
        <a:bodyPr/>
        <a:lstStyle/>
        <a:p>
          <a:endParaRPr lang="ru-RU" sz="1800" b="1"/>
        </a:p>
      </dgm:t>
    </dgm:pt>
    <dgm:pt modelId="{62D33883-057A-4B41-B874-524043BECD27}">
      <dgm:prSet custT="1"/>
      <dgm:spPr/>
      <dgm:t>
        <a:bodyPr/>
        <a:lstStyle/>
        <a:p>
          <a:r>
            <a:rPr lang="ru-RU" sz="1200" b="1" dirty="0" smtClean="0"/>
            <a:t>один байт</a:t>
          </a:r>
          <a:endParaRPr lang="ru-RU" sz="1200" b="1" dirty="0"/>
        </a:p>
      </dgm:t>
    </dgm:pt>
    <dgm:pt modelId="{5B86C43F-CC5A-4CDE-B675-E25004CABC63}" type="parTrans" cxnId="{54509C90-6FBD-4BF3-86EE-6AD0AE4126F7}">
      <dgm:prSet custT="1"/>
      <dgm:spPr/>
      <dgm:t>
        <a:bodyPr/>
        <a:lstStyle/>
        <a:p>
          <a:endParaRPr lang="ru-RU" sz="1800" b="1"/>
        </a:p>
      </dgm:t>
    </dgm:pt>
    <dgm:pt modelId="{E43F686F-E260-4A0E-8BFF-0253BD0BE48D}" type="sibTrans" cxnId="{54509C90-6FBD-4BF3-86EE-6AD0AE4126F7}">
      <dgm:prSet/>
      <dgm:spPr/>
      <dgm:t>
        <a:bodyPr/>
        <a:lstStyle/>
        <a:p>
          <a:endParaRPr lang="ru-RU" sz="1800" b="1"/>
        </a:p>
      </dgm:t>
    </dgm:pt>
    <dgm:pt modelId="{18E3D5F6-BA87-4DBF-BA71-C92A6F0D06C6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b="1" dirty="0" smtClean="0"/>
            <a:t>два байта</a:t>
          </a:r>
        </a:p>
      </dgm:t>
    </dgm:pt>
    <dgm:pt modelId="{5BF20957-F0B4-4405-8208-0976B4DE63F0}" type="parTrans" cxnId="{7D783A25-8B4A-4B18-A831-305297FEC3B0}">
      <dgm:prSet custT="1"/>
      <dgm:spPr/>
      <dgm:t>
        <a:bodyPr/>
        <a:lstStyle/>
        <a:p>
          <a:endParaRPr lang="ru-RU" sz="1800" b="1"/>
        </a:p>
      </dgm:t>
    </dgm:pt>
    <dgm:pt modelId="{C61EDDD6-4150-4DCB-9784-E2DF1AD72080}" type="sibTrans" cxnId="{7D783A25-8B4A-4B18-A831-305297FEC3B0}">
      <dgm:prSet/>
      <dgm:spPr/>
      <dgm:t>
        <a:bodyPr/>
        <a:lstStyle/>
        <a:p>
          <a:endParaRPr lang="ru-RU" sz="1800" b="1"/>
        </a:p>
      </dgm:t>
    </dgm:pt>
    <dgm:pt modelId="{F7AE88E0-A3CD-4280-8446-5BA17F7F4036}">
      <dgm:prSet custT="1"/>
      <dgm:spPr/>
      <dgm:t>
        <a:bodyPr/>
        <a:lstStyle/>
        <a:p>
          <a:r>
            <a:rPr lang="ru-RU" sz="1200" b="1" dirty="0" smtClean="0"/>
            <a:t>четыре байта</a:t>
          </a:r>
          <a:endParaRPr lang="ru-RU" sz="1200" b="1" dirty="0"/>
        </a:p>
      </dgm:t>
    </dgm:pt>
    <dgm:pt modelId="{409ACE06-E527-49E3-BE30-E79914EDCB31}" type="parTrans" cxnId="{FCF965F0-DBD9-4316-A71E-33B7BD58EB6E}">
      <dgm:prSet custT="1"/>
      <dgm:spPr/>
      <dgm:t>
        <a:bodyPr/>
        <a:lstStyle/>
        <a:p>
          <a:endParaRPr lang="ru-RU" sz="1800" b="1"/>
        </a:p>
      </dgm:t>
    </dgm:pt>
    <dgm:pt modelId="{FEB1AAE2-F0E8-4CB9-B2F8-3AE191813591}" type="sibTrans" cxnId="{FCF965F0-DBD9-4316-A71E-33B7BD58EB6E}">
      <dgm:prSet/>
      <dgm:spPr/>
      <dgm:t>
        <a:bodyPr/>
        <a:lstStyle/>
        <a:p>
          <a:endParaRPr lang="ru-RU" sz="1800" b="1"/>
        </a:p>
      </dgm:t>
    </dgm:pt>
    <dgm:pt modelId="{D446BD6B-2955-4422-91DA-71932B221CD5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0 ... 2</a:t>
          </a:r>
          <a:r>
            <a:rPr lang="ru-RU" sz="1800" b="1" baseline="30000" dirty="0" smtClean="0"/>
            <a:t>8</a:t>
          </a:r>
          <a:r>
            <a:rPr lang="ru-RU" sz="1800" b="1" dirty="0" smtClean="0"/>
            <a:t>-1 (0 ... 255)</a:t>
          </a:r>
        </a:p>
      </dgm:t>
    </dgm:pt>
    <dgm:pt modelId="{76100FEB-221B-4ECF-860B-9FBD00D779F9}" type="parTrans" cxnId="{6863DD5C-7FAB-494E-BE66-3A0C6A260E7E}">
      <dgm:prSet custT="1"/>
      <dgm:spPr/>
      <dgm:t>
        <a:bodyPr/>
        <a:lstStyle/>
        <a:p>
          <a:endParaRPr lang="ru-RU" sz="1800" b="1"/>
        </a:p>
      </dgm:t>
    </dgm:pt>
    <dgm:pt modelId="{0F5933A2-33F5-4C1A-BC8B-9893AED3FC70}" type="sibTrans" cxnId="{6863DD5C-7FAB-494E-BE66-3A0C6A260E7E}">
      <dgm:prSet/>
      <dgm:spPr/>
      <dgm:t>
        <a:bodyPr/>
        <a:lstStyle/>
        <a:p>
          <a:endParaRPr lang="ru-RU" sz="1800" b="1"/>
        </a:p>
      </dgm:t>
    </dgm:pt>
    <dgm:pt modelId="{D3A417C1-00EF-4F0E-9A73-7C0FF372D175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0 ... 2</a:t>
          </a:r>
          <a:r>
            <a:rPr lang="ru-RU" sz="1800" b="1" baseline="30000" dirty="0" smtClean="0"/>
            <a:t>16</a:t>
          </a:r>
          <a:r>
            <a:rPr lang="ru-RU" sz="1800" b="1" dirty="0" smtClean="0"/>
            <a:t>-1 (0 ... 65 535)</a:t>
          </a:r>
        </a:p>
      </dgm:t>
    </dgm:pt>
    <dgm:pt modelId="{D1E63279-6D8F-416B-A6A2-B30CA926DB1B}" type="parTrans" cxnId="{8FEBCCBF-7F2F-4F55-A328-1382F16BA3E9}">
      <dgm:prSet custT="1"/>
      <dgm:spPr/>
      <dgm:t>
        <a:bodyPr/>
        <a:lstStyle/>
        <a:p>
          <a:endParaRPr lang="ru-RU" sz="1800" b="1"/>
        </a:p>
      </dgm:t>
    </dgm:pt>
    <dgm:pt modelId="{85FE09F7-09DF-4432-974E-4EC8E173A5AF}" type="sibTrans" cxnId="{8FEBCCBF-7F2F-4F55-A328-1382F16BA3E9}">
      <dgm:prSet/>
      <dgm:spPr/>
      <dgm:t>
        <a:bodyPr/>
        <a:lstStyle/>
        <a:p>
          <a:endParaRPr lang="ru-RU" sz="1800" b="1"/>
        </a:p>
      </dgm:t>
    </dgm:pt>
    <dgm:pt modelId="{38883161-FC99-4C86-A70B-088845BAED16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-2</a:t>
          </a:r>
          <a:r>
            <a:rPr lang="ru-RU" sz="1800" b="1" baseline="30000" dirty="0" smtClean="0"/>
            <a:t>7</a:t>
          </a:r>
          <a:r>
            <a:rPr lang="ru-RU" sz="1800" b="1" dirty="0" smtClean="0"/>
            <a:t> ... 2</a:t>
          </a:r>
          <a:r>
            <a:rPr lang="ru-RU" sz="1800" b="1" baseline="30000" dirty="0" smtClean="0"/>
            <a:t>7</a:t>
          </a:r>
          <a:r>
            <a:rPr lang="ru-RU" sz="1800" b="1" dirty="0" smtClean="0"/>
            <a:t>-1 (-128 ... 127)</a:t>
          </a:r>
        </a:p>
      </dgm:t>
    </dgm:pt>
    <dgm:pt modelId="{8141CE4D-553B-4272-8F0E-B2A904B6217D}" type="parTrans" cxnId="{9539A926-DD59-4FEC-8196-E80322C760E2}">
      <dgm:prSet custT="1"/>
      <dgm:spPr/>
      <dgm:t>
        <a:bodyPr/>
        <a:lstStyle/>
        <a:p>
          <a:endParaRPr lang="ru-RU" sz="1800" b="1"/>
        </a:p>
      </dgm:t>
    </dgm:pt>
    <dgm:pt modelId="{3965B9D8-E53D-4D49-8A6E-23B415161874}" type="sibTrans" cxnId="{9539A926-DD59-4FEC-8196-E80322C760E2}">
      <dgm:prSet/>
      <dgm:spPr/>
      <dgm:t>
        <a:bodyPr/>
        <a:lstStyle/>
        <a:p>
          <a:endParaRPr lang="ru-RU" sz="1800" b="1"/>
        </a:p>
      </dgm:t>
    </dgm:pt>
    <dgm:pt modelId="{F343C693-47F2-472D-8D1D-4BAF6D9147F0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-2</a:t>
          </a:r>
          <a:r>
            <a:rPr lang="ru-RU" sz="1800" b="1" baseline="30000" dirty="0" smtClean="0"/>
            <a:t>15</a:t>
          </a:r>
          <a:r>
            <a:rPr lang="ru-RU" sz="1800" b="1" dirty="0" smtClean="0"/>
            <a:t> ... 2</a:t>
          </a:r>
          <a:r>
            <a:rPr lang="ru-RU" sz="1800" b="1" baseline="30000" dirty="0" smtClean="0"/>
            <a:t>15</a:t>
          </a:r>
          <a:r>
            <a:rPr lang="ru-RU" sz="1800" b="1" dirty="0" smtClean="0"/>
            <a:t>-1 (-32 768 ... 32 767)</a:t>
          </a:r>
        </a:p>
      </dgm:t>
    </dgm:pt>
    <dgm:pt modelId="{F698715C-EFCE-462F-B890-8F7132F66D08}" type="parTrans" cxnId="{06463283-75CD-4C41-A1F1-ED6BD82FCB26}">
      <dgm:prSet custT="1"/>
      <dgm:spPr/>
      <dgm:t>
        <a:bodyPr/>
        <a:lstStyle/>
        <a:p>
          <a:endParaRPr lang="ru-RU" sz="1800" b="1"/>
        </a:p>
      </dgm:t>
    </dgm:pt>
    <dgm:pt modelId="{1EFE66B2-D203-4A8B-BFA4-C27E00DE4A68}" type="sibTrans" cxnId="{06463283-75CD-4C41-A1F1-ED6BD82FCB26}">
      <dgm:prSet/>
      <dgm:spPr/>
      <dgm:t>
        <a:bodyPr/>
        <a:lstStyle/>
        <a:p>
          <a:endParaRPr lang="ru-RU" sz="1800" b="1"/>
        </a:p>
      </dgm:t>
    </dgm:pt>
    <dgm:pt modelId="{9EFFF3C3-F1A6-4510-A2C8-C753A105610E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-2</a:t>
          </a:r>
          <a:r>
            <a:rPr lang="ru-RU" sz="1800" b="1" baseline="30000" dirty="0" smtClean="0"/>
            <a:t>31</a:t>
          </a:r>
          <a:r>
            <a:rPr lang="ru-RU" sz="1800" b="1" dirty="0" smtClean="0"/>
            <a:t> ... 2</a:t>
          </a:r>
          <a:r>
            <a:rPr lang="ru-RU" sz="1800" b="1" baseline="30000" dirty="0" smtClean="0"/>
            <a:t>31</a:t>
          </a:r>
          <a:r>
            <a:rPr lang="ru-RU" sz="1800" b="1" dirty="0" smtClean="0"/>
            <a:t>-1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(-2 147 483 648 ... 2 147 483 647)</a:t>
          </a:r>
        </a:p>
      </dgm:t>
    </dgm:pt>
    <dgm:pt modelId="{E105FA1E-268D-4271-B346-D459223EE90E}" type="parTrans" cxnId="{540D5751-C39E-4DBC-9931-3C1A2F6AB30C}">
      <dgm:prSet custT="1"/>
      <dgm:spPr/>
      <dgm:t>
        <a:bodyPr/>
        <a:lstStyle/>
        <a:p>
          <a:endParaRPr lang="ru-RU" sz="1800" b="1"/>
        </a:p>
      </dgm:t>
    </dgm:pt>
    <dgm:pt modelId="{9BCD3B2E-B08D-415B-9B5E-D9878C779026}" type="sibTrans" cxnId="{540D5751-C39E-4DBC-9931-3C1A2F6AB30C}">
      <dgm:prSet/>
      <dgm:spPr/>
      <dgm:t>
        <a:bodyPr/>
        <a:lstStyle/>
        <a:p>
          <a:endParaRPr lang="ru-RU" sz="1800" b="1"/>
        </a:p>
      </dgm:t>
    </dgm:pt>
    <dgm:pt modelId="{44E97A00-6DDF-4823-AFCA-C36D4C60BBB6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sz="1800" b="1" dirty="0" smtClean="0"/>
            <a:t>от 0000000</a:t>
          </a:r>
          <a:r>
            <a:rPr lang="ru-RU" sz="1800" b="1" baseline="-25000" dirty="0" smtClean="0"/>
            <a:t>2 </a:t>
          </a:r>
          <a:r>
            <a:rPr lang="ru-RU" sz="1800" b="1" dirty="0" smtClean="0"/>
            <a:t>до 1111111</a:t>
          </a:r>
          <a:r>
            <a:rPr lang="ru-RU" sz="1800" b="1" baseline="-25000" dirty="0" smtClean="0"/>
            <a:t>2</a:t>
          </a:r>
          <a:endParaRPr lang="ru-RU" sz="1800" b="1" dirty="0"/>
        </a:p>
      </dgm:t>
    </dgm:pt>
    <dgm:pt modelId="{EDE578C1-8A27-4A0E-B427-32A30EB5EA74}" type="parTrans" cxnId="{6D0F386E-95DD-4165-87DA-AEDF62C81D42}">
      <dgm:prSet custT="1"/>
      <dgm:spPr/>
      <dgm:t>
        <a:bodyPr/>
        <a:lstStyle/>
        <a:p>
          <a:endParaRPr lang="ru-RU" sz="1800" b="1"/>
        </a:p>
      </dgm:t>
    </dgm:pt>
    <dgm:pt modelId="{42F0386C-BC11-41F3-8097-0A7C05688B85}" type="sibTrans" cxnId="{6D0F386E-95DD-4165-87DA-AEDF62C81D42}">
      <dgm:prSet/>
      <dgm:spPr/>
      <dgm:t>
        <a:bodyPr/>
        <a:lstStyle/>
        <a:p>
          <a:endParaRPr lang="ru-RU" sz="1800" b="1"/>
        </a:p>
      </dgm:t>
    </dgm:pt>
    <dgm:pt modelId="{B056F300-2F5E-4370-82EB-AD0C4036FFE4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sz="1800" b="1" dirty="0" smtClean="0"/>
            <a:t>от 00000000 00000000</a:t>
          </a:r>
          <a:r>
            <a:rPr lang="ru-RU" sz="1800" b="1" baseline="-25000" dirty="0" smtClean="0"/>
            <a:t>2</a:t>
          </a:r>
          <a:r>
            <a:rPr lang="ru-RU" sz="1800" b="1" dirty="0" smtClean="0"/>
            <a:t> </a:t>
          </a:r>
        </a:p>
        <a:p>
          <a:r>
            <a:rPr lang="ru-RU" sz="1800" b="1" dirty="0" smtClean="0"/>
            <a:t>до 11111111 11111111</a:t>
          </a:r>
          <a:r>
            <a:rPr lang="ru-RU" sz="1800" b="1" baseline="-25000" dirty="0" smtClean="0"/>
            <a:t>2</a:t>
          </a:r>
          <a:endParaRPr lang="ru-RU" sz="1800" b="1" dirty="0"/>
        </a:p>
      </dgm:t>
    </dgm:pt>
    <dgm:pt modelId="{9F2B8904-AF8C-47C2-BC3A-6AF81B99E1D3}" type="parTrans" cxnId="{6D7C4FE0-CEA2-4899-BB36-0415E864BE75}">
      <dgm:prSet custT="1"/>
      <dgm:spPr/>
      <dgm:t>
        <a:bodyPr/>
        <a:lstStyle/>
        <a:p>
          <a:endParaRPr lang="ru-RU" sz="1800" b="1"/>
        </a:p>
      </dgm:t>
    </dgm:pt>
    <dgm:pt modelId="{1111B25F-2170-4DB5-8846-8BDC2402BF3D}" type="sibTrans" cxnId="{6D7C4FE0-CEA2-4899-BB36-0415E864BE75}">
      <dgm:prSet/>
      <dgm:spPr/>
      <dgm:t>
        <a:bodyPr/>
        <a:lstStyle/>
        <a:p>
          <a:endParaRPr lang="ru-RU" sz="1800" b="1"/>
        </a:p>
      </dgm:t>
    </dgm:pt>
    <dgm:pt modelId="{53906380-AFA0-492A-9E2F-4CCE0ACEF043}" type="pres">
      <dgm:prSet presAssocID="{308340F7-6127-48F3-A002-5A581C019AA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2597DE-33DC-4F17-BB8F-26D9E1DDE237}" type="pres">
      <dgm:prSet presAssocID="{99EF5134-9895-44DE-A072-366B016184D2}" presName="root1" presStyleCnt="0"/>
      <dgm:spPr/>
    </dgm:pt>
    <dgm:pt modelId="{F308EB67-8085-47D0-AAD7-972B22366716}" type="pres">
      <dgm:prSet presAssocID="{99EF5134-9895-44DE-A072-366B016184D2}" presName="LevelOneTextNode" presStyleLbl="node0" presStyleIdx="0" presStyleCnt="1" custScaleX="1013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984DC1-4BD1-4208-97C7-338F9F362B3C}" type="pres">
      <dgm:prSet presAssocID="{99EF5134-9895-44DE-A072-366B016184D2}" presName="level2hierChild" presStyleCnt="0"/>
      <dgm:spPr/>
    </dgm:pt>
    <dgm:pt modelId="{8F87C527-CA5E-42BA-B09C-0DB8A0E0D88F}" type="pres">
      <dgm:prSet presAssocID="{4F67B126-87F9-449A-820D-79C54209CF09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0CA0B7D8-EE68-4D94-87C2-B06B269D1A8E}" type="pres">
      <dgm:prSet presAssocID="{4F67B126-87F9-449A-820D-79C54209CF09}" presName="connTx" presStyleLbl="parChTrans1D2" presStyleIdx="0" presStyleCnt="2"/>
      <dgm:spPr/>
      <dgm:t>
        <a:bodyPr/>
        <a:lstStyle/>
        <a:p>
          <a:endParaRPr lang="ru-RU"/>
        </a:p>
      </dgm:t>
    </dgm:pt>
    <dgm:pt modelId="{64AF2B57-85BE-4627-91D9-F7151CA0E4A2}" type="pres">
      <dgm:prSet presAssocID="{A27DDADE-4A0F-43FE-9FA4-1802539BDE4B}" presName="root2" presStyleCnt="0"/>
      <dgm:spPr/>
    </dgm:pt>
    <dgm:pt modelId="{BAD7B4E8-D10E-481A-B642-BA891C66793F}" type="pres">
      <dgm:prSet presAssocID="{A27DDADE-4A0F-43FE-9FA4-1802539BDE4B}" presName="LevelTwoTextNode" presStyleLbl="node2" presStyleIdx="0" presStyleCnt="2" custScaleX="684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19F89E-67F4-47DC-A261-8192E8CBCC5E}" type="pres">
      <dgm:prSet presAssocID="{A27DDADE-4A0F-43FE-9FA4-1802539BDE4B}" presName="level3hierChild" presStyleCnt="0"/>
      <dgm:spPr/>
    </dgm:pt>
    <dgm:pt modelId="{F36090E1-BE90-4E9D-8C97-0D7B183B0A4F}" type="pres">
      <dgm:prSet presAssocID="{9D1D5E8F-E78D-45D1-A9BA-341834191FBF}" presName="conn2-1" presStyleLbl="parChTrans1D3" presStyleIdx="0" presStyleCnt="5"/>
      <dgm:spPr/>
      <dgm:t>
        <a:bodyPr/>
        <a:lstStyle/>
        <a:p>
          <a:endParaRPr lang="ru-RU"/>
        </a:p>
      </dgm:t>
    </dgm:pt>
    <dgm:pt modelId="{5D1BCAC3-4EA8-41E0-84A3-1E86A352A7E0}" type="pres">
      <dgm:prSet presAssocID="{9D1D5E8F-E78D-45D1-A9BA-341834191FBF}" presName="connTx" presStyleLbl="parChTrans1D3" presStyleIdx="0" presStyleCnt="5"/>
      <dgm:spPr/>
      <dgm:t>
        <a:bodyPr/>
        <a:lstStyle/>
        <a:p>
          <a:endParaRPr lang="ru-RU"/>
        </a:p>
      </dgm:t>
    </dgm:pt>
    <dgm:pt modelId="{DA537BF3-E856-4FE4-9C09-266DE229FFB1}" type="pres">
      <dgm:prSet presAssocID="{525F7766-268A-4339-81A8-9EEBD68037F4}" presName="root2" presStyleCnt="0"/>
      <dgm:spPr/>
    </dgm:pt>
    <dgm:pt modelId="{96B9BA2B-DECF-4FE5-A519-7B1147292F8B}" type="pres">
      <dgm:prSet presAssocID="{525F7766-268A-4339-81A8-9EEBD68037F4}" presName="LevelTwoTextNode" presStyleLbl="node3" presStyleIdx="0" presStyleCnt="5" custScaleX="822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71E595-4821-4CF1-9CA0-675BE05C98A8}" type="pres">
      <dgm:prSet presAssocID="{525F7766-268A-4339-81A8-9EEBD68037F4}" presName="level3hierChild" presStyleCnt="0"/>
      <dgm:spPr/>
    </dgm:pt>
    <dgm:pt modelId="{92A0C6C3-6804-469B-BF9E-DA53DF5FDF4B}" type="pres">
      <dgm:prSet presAssocID="{76100FEB-221B-4ECF-860B-9FBD00D779F9}" presName="conn2-1" presStyleLbl="parChTrans1D4" presStyleIdx="0" presStyleCnt="7"/>
      <dgm:spPr/>
      <dgm:t>
        <a:bodyPr/>
        <a:lstStyle/>
        <a:p>
          <a:endParaRPr lang="ru-RU"/>
        </a:p>
      </dgm:t>
    </dgm:pt>
    <dgm:pt modelId="{2CD73F65-862B-4341-8427-D002A6E7D1B6}" type="pres">
      <dgm:prSet presAssocID="{76100FEB-221B-4ECF-860B-9FBD00D779F9}" presName="connTx" presStyleLbl="parChTrans1D4" presStyleIdx="0" presStyleCnt="7"/>
      <dgm:spPr/>
      <dgm:t>
        <a:bodyPr/>
        <a:lstStyle/>
        <a:p>
          <a:endParaRPr lang="ru-RU"/>
        </a:p>
      </dgm:t>
    </dgm:pt>
    <dgm:pt modelId="{99F7DAC4-4294-4A7B-A7B6-147C4C898CDC}" type="pres">
      <dgm:prSet presAssocID="{D446BD6B-2955-4422-91DA-71932B221CD5}" presName="root2" presStyleCnt="0"/>
      <dgm:spPr/>
    </dgm:pt>
    <dgm:pt modelId="{0B3F1B08-C328-4928-A421-95933AC3569C}" type="pres">
      <dgm:prSet presAssocID="{D446BD6B-2955-4422-91DA-71932B221CD5}" presName="LevelTwoTextNode" presStyleLbl="node4" presStyleIdx="0" presStyleCnt="7" custScaleX="2993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427018-25C3-463B-B7E9-19269B310668}" type="pres">
      <dgm:prSet presAssocID="{D446BD6B-2955-4422-91DA-71932B221CD5}" presName="level3hierChild" presStyleCnt="0"/>
      <dgm:spPr/>
    </dgm:pt>
    <dgm:pt modelId="{A9B4926B-AFC2-478C-A42E-FC9D403C3900}" type="pres">
      <dgm:prSet presAssocID="{EDE578C1-8A27-4A0E-B427-32A30EB5EA74}" presName="conn2-1" presStyleLbl="parChTrans1D4" presStyleIdx="1" presStyleCnt="7"/>
      <dgm:spPr/>
      <dgm:t>
        <a:bodyPr/>
        <a:lstStyle/>
        <a:p>
          <a:endParaRPr lang="ru-RU"/>
        </a:p>
      </dgm:t>
    </dgm:pt>
    <dgm:pt modelId="{61D92B5E-34DD-4904-B90D-B1CE689E7BFC}" type="pres">
      <dgm:prSet presAssocID="{EDE578C1-8A27-4A0E-B427-32A30EB5EA74}" presName="connTx" presStyleLbl="parChTrans1D4" presStyleIdx="1" presStyleCnt="7"/>
      <dgm:spPr/>
      <dgm:t>
        <a:bodyPr/>
        <a:lstStyle/>
        <a:p>
          <a:endParaRPr lang="ru-RU"/>
        </a:p>
      </dgm:t>
    </dgm:pt>
    <dgm:pt modelId="{63D6B5A5-81EA-4086-B375-51B8EB5BEE10}" type="pres">
      <dgm:prSet presAssocID="{44E97A00-6DDF-4823-AFCA-C36D4C60BBB6}" presName="root2" presStyleCnt="0"/>
      <dgm:spPr/>
    </dgm:pt>
    <dgm:pt modelId="{31C8444B-A96A-4514-A3C8-93AE8C045187}" type="pres">
      <dgm:prSet presAssocID="{44E97A00-6DDF-4823-AFCA-C36D4C60BBB6}" presName="LevelTwoTextNode" presStyleLbl="node4" presStyleIdx="1" presStyleCnt="7" custScaleX="2993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B3C60C7-2868-479D-86F2-F2A7F14AE021}" type="pres">
      <dgm:prSet presAssocID="{44E97A00-6DDF-4823-AFCA-C36D4C60BBB6}" presName="level3hierChild" presStyleCnt="0"/>
      <dgm:spPr/>
    </dgm:pt>
    <dgm:pt modelId="{CDF7CE51-A6DC-4DD1-A626-197F5642C094}" type="pres">
      <dgm:prSet presAssocID="{897E51AA-6D4E-4BAE-A47A-750494C0DD6C}" presName="conn2-1" presStyleLbl="parChTrans1D3" presStyleIdx="1" presStyleCnt="5"/>
      <dgm:spPr/>
      <dgm:t>
        <a:bodyPr/>
        <a:lstStyle/>
        <a:p>
          <a:endParaRPr lang="ru-RU"/>
        </a:p>
      </dgm:t>
    </dgm:pt>
    <dgm:pt modelId="{AF955486-E324-4596-AAA6-79A307E585AE}" type="pres">
      <dgm:prSet presAssocID="{897E51AA-6D4E-4BAE-A47A-750494C0DD6C}" presName="connTx" presStyleLbl="parChTrans1D3" presStyleIdx="1" presStyleCnt="5"/>
      <dgm:spPr/>
      <dgm:t>
        <a:bodyPr/>
        <a:lstStyle/>
        <a:p>
          <a:endParaRPr lang="ru-RU"/>
        </a:p>
      </dgm:t>
    </dgm:pt>
    <dgm:pt modelId="{697588A7-7ECE-465F-A30C-490A74B6DC3E}" type="pres">
      <dgm:prSet presAssocID="{760C0E92-736D-4236-9215-7AD68BDF8E20}" presName="root2" presStyleCnt="0"/>
      <dgm:spPr/>
    </dgm:pt>
    <dgm:pt modelId="{9BE47875-ADE5-4E48-ACDD-179197C98820}" type="pres">
      <dgm:prSet presAssocID="{760C0E92-736D-4236-9215-7AD68BDF8E20}" presName="LevelTwoTextNode" presStyleLbl="node3" presStyleIdx="1" presStyleCnt="5" custScaleX="822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61B602-EAE6-4BB9-9D63-480221D73D25}" type="pres">
      <dgm:prSet presAssocID="{760C0E92-736D-4236-9215-7AD68BDF8E20}" presName="level3hierChild" presStyleCnt="0"/>
      <dgm:spPr/>
    </dgm:pt>
    <dgm:pt modelId="{5DB6EBC9-89F9-4F88-A1EA-745562BB3555}" type="pres">
      <dgm:prSet presAssocID="{D1E63279-6D8F-416B-A6A2-B30CA926DB1B}" presName="conn2-1" presStyleLbl="parChTrans1D4" presStyleIdx="2" presStyleCnt="7"/>
      <dgm:spPr/>
      <dgm:t>
        <a:bodyPr/>
        <a:lstStyle/>
        <a:p>
          <a:endParaRPr lang="ru-RU"/>
        </a:p>
      </dgm:t>
    </dgm:pt>
    <dgm:pt modelId="{E9D570DE-92F0-4F1C-9720-FEE23C3DDA92}" type="pres">
      <dgm:prSet presAssocID="{D1E63279-6D8F-416B-A6A2-B30CA926DB1B}" presName="connTx" presStyleLbl="parChTrans1D4" presStyleIdx="2" presStyleCnt="7"/>
      <dgm:spPr/>
      <dgm:t>
        <a:bodyPr/>
        <a:lstStyle/>
        <a:p>
          <a:endParaRPr lang="ru-RU"/>
        </a:p>
      </dgm:t>
    </dgm:pt>
    <dgm:pt modelId="{34198248-C152-46AE-986B-87C273FD456E}" type="pres">
      <dgm:prSet presAssocID="{D3A417C1-00EF-4F0E-9A73-7C0FF372D175}" presName="root2" presStyleCnt="0"/>
      <dgm:spPr/>
    </dgm:pt>
    <dgm:pt modelId="{80FBDF46-03CA-4D86-95EA-391ACAF548F4}" type="pres">
      <dgm:prSet presAssocID="{D3A417C1-00EF-4F0E-9A73-7C0FF372D175}" presName="LevelTwoTextNode" presStyleLbl="node4" presStyleIdx="2" presStyleCnt="7" custScaleX="2993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9998D9-B14F-42BC-B808-5B8350902F94}" type="pres">
      <dgm:prSet presAssocID="{D3A417C1-00EF-4F0E-9A73-7C0FF372D175}" presName="level3hierChild" presStyleCnt="0"/>
      <dgm:spPr/>
    </dgm:pt>
    <dgm:pt modelId="{E63622B9-16C0-4470-AAD2-C7107FFAD66B}" type="pres">
      <dgm:prSet presAssocID="{9F2B8904-AF8C-47C2-BC3A-6AF81B99E1D3}" presName="conn2-1" presStyleLbl="parChTrans1D4" presStyleIdx="3" presStyleCnt="7"/>
      <dgm:spPr/>
      <dgm:t>
        <a:bodyPr/>
        <a:lstStyle/>
        <a:p>
          <a:endParaRPr lang="ru-RU"/>
        </a:p>
      </dgm:t>
    </dgm:pt>
    <dgm:pt modelId="{C1C7FB76-7ABC-4AAD-B7C6-F2A889E3958C}" type="pres">
      <dgm:prSet presAssocID="{9F2B8904-AF8C-47C2-BC3A-6AF81B99E1D3}" presName="connTx" presStyleLbl="parChTrans1D4" presStyleIdx="3" presStyleCnt="7"/>
      <dgm:spPr/>
      <dgm:t>
        <a:bodyPr/>
        <a:lstStyle/>
        <a:p>
          <a:endParaRPr lang="ru-RU"/>
        </a:p>
      </dgm:t>
    </dgm:pt>
    <dgm:pt modelId="{046313CD-12F3-4A83-9143-0DD619E73F0D}" type="pres">
      <dgm:prSet presAssocID="{B056F300-2F5E-4370-82EB-AD0C4036FFE4}" presName="root2" presStyleCnt="0"/>
      <dgm:spPr/>
    </dgm:pt>
    <dgm:pt modelId="{BCBF9BDF-B672-4CC0-AF45-7F009A8B0F8D}" type="pres">
      <dgm:prSet presAssocID="{B056F300-2F5E-4370-82EB-AD0C4036FFE4}" presName="LevelTwoTextNode" presStyleLbl="node4" presStyleIdx="3" presStyleCnt="7" custScaleX="2993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D2AF03-21BD-4378-92BB-27A6A668F69B}" type="pres">
      <dgm:prSet presAssocID="{B056F300-2F5E-4370-82EB-AD0C4036FFE4}" presName="level3hierChild" presStyleCnt="0"/>
      <dgm:spPr/>
    </dgm:pt>
    <dgm:pt modelId="{11A91C59-54C9-4A75-AC62-9BA9C330147E}" type="pres">
      <dgm:prSet presAssocID="{C3DE79E8-A43F-4FA8-947A-7C2A3CBF6B38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15AC9802-297D-44EE-91FA-4855036D0314}" type="pres">
      <dgm:prSet presAssocID="{C3DE79E8-A43F-4FA8-947A-7C2A3CBF6B38}" presName="connTx" presStyleLbl="parChTrans1D2" presStyleIdx="1" presStyleCnt="2"/>
      <dgm:spPr/>
      <dgm:t>
        <a:bodyPr/>
        <a:lstStyle/>
        <a:p>
          <a:endParaRPr lang="ru-RU"/>
        </a:p>
      </dgm:t>
    </dgm:pt>
    <dgm:pt modelId="{65971376-2D16-4A7B-AA1E-DA71C5E41087}" type="pres">
      <dgm:prSet presAssocID="{E4E8C2AB-D226-4C77-9DE8-6D3FE9DAEF78}" presName="root2" presStyleCnt="0"/>
      <dgm:spPr/>
    </dgm:pt>
    <dgm:pt modelId="{B7D93D6C-ADB9-4874-B0D5-BB06D32AC9DD}" type="pres">
      <dgm:prSet presAssocID="{E4E8C2AB-D226-4C77-9DE8-6D3FE9DAEF78}" presName="LevelTwoTextNode" presStyleLbl="node2" presStyleIdx="1" presStyleCnt="2" custScaleX="684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4E616F-759E-4AC1-8ABD-A71BA8AC8C74}" type="pres">
      <dgm:prSet presAssocID="{E4E8C2AB-D226-4C77-9DE8-6D3FE9DAEF78}" presName="level3hierChild" presStyleCnt="0"/>
      <dgm:spPr/>
    </dgm:pt>
    <dgm:pt modelId="{19025A40-289D-4620-A45A-758E67561262}" type="pres">
      <dgm:prSet presAssocID="{5B86C43F-CC5A-4CDE-B675-E25004CABC63}" presName="conn2-1" presStyleLbl="parChTrans1D3" presStyleIdx="2" presStyleCnt="5"/>
      <dgm:spPr/>
      <dgm:t>
        <a:bodyPr/>
        <a:lstStyle/>
        <a:p>
          <a:endParaRPr lang="ru-RU"/>
        </a:p>
      </dgm:t>
    </dgm:pt>
    <dgm:pt modelId="{328FDDA6-2021-48CB-8C08-E9C34985A118}" type="pres">
      <dgm:prSet presAssocID="{5B86C43F-CC5A-4CDE-B675-E25004CABC63}" presName="connTx" presStyleLbl="parChTrans1D3" presStyleIdx="2" presStyleCnt="5"/>
      <dgm:spPr/>
      <dgm:t>
        <a:bodyPr/>
        <a:lstStyle/>
        <a:p>
          <a:endParaRPr lang="ru-RU"/>
        </a:p>
      </dgm:t>
    </dgm:pt>
    <dgm:pt modelId="{076C2727-21D8-4631-8251-04DFE882F91D}" type="pres">
      <dgm:prSet presAssocID="{62D33883-057A-4B41-B874-524043BECD27}" presName="root2" presStyleCnt="0"/>
      <dgm:spPr/>
    </dgm:pt>
    <dgm:pt modelId="{B606928D-8F29-4376-AF5D-0FB0CE0F0194}" type="pres">
      <dgm:prSet presAssocID="{62D33883-057A-4B41-B874-524043BECD27}" presName="LevelTwoTextNode" presStyleLbl="node3" presStyleIdx="2" presStyleCnt="5" custScaleX="822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028A3F-B3A2-4BCA-8E18-6E80818682DB}" type="pres">
      <dgm:prSet presAssocID="{62D33883-057A-4B41-B874-524043BECD27}" presName="level3hierChild" presStyleCnt="0"/>
      <dgm:spPr/>
    </dgm:pt>
    <dgm:pt modelId="{0968A196-2BE2-4A03-82F3-048D59F65CAE}" type="pres">
      <dgm:prSet presAssocID="{8141CE4D-553B-4272-8F0E-B2A904B6217D}" presName="conn2-1" presStyleLbl="parChTrans1D4" presStyleIdx="4" presStyleCnt="7"/>
      <dgm:spPr/>
      <dgm:t>
        <a:bodyPr/>
        <a:lstStyle/>
        <a:p>
          <a:endParaRPr lang="ru-RU"/>
        </a:p>
      </dgm:t>
    </dgm:pt>
    <dgm:pt modelId="{CAB8CD1B-EE92-492B-8154-E123A3B6F969}" type="pres">
      <dgm:prSet presAssocID="{8141CE4D-553B-4272-8F0E-B2A904B6217D}" presName="connTx" presStyleLbl="parChTrans1D4" presStyleIdx="4" presStyleCnt="7"/>
      <dgm:spPr/>
      <dgm:t>
        <a:bodyPr/>
        <a:lstStyle/>
        <a:p>
          <a:endParaRPr lang="ru-RU"/>
        </a:p>
      </dgm:t>
    </dgm:pt>
    <dgm:pt modelId="{DA46E06B-B379-4A3F-8B5A-CF21BA9CFB1D}" type="pres">
      <dgm:prSet presAssocID="{38883161-FC99-4C86-A70B-088845BAED16}" presName="root2" presStyleCnt="0"/>
      <dgm:spPr/>
    </dgm:pt>
    <dgm:pt modelId="{37BB5202-B9EB-4D07-AF5E-BF5C292B256D}" type="pres">
      <dgm:prSet presAssocID="{38883161-FC99-4C86-A70B-088845BAED16}" presName="LevelTwoTextNode" presStyleLbl="node4" presStyleIdx="4" presStyleCnt="7" custScaleX="2993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A71FE97-A52A-4595-814F-A4E22515CF64}" type="pres">
      <dgm:prSet presAssocID="{38883161-FC99-4C86-A70B-088845BAED16}" presName="level3hierChild" presStyleCnt="0"/>
      <dgm:spPr/>
    </dgm:pt>
    <dgm:pt modelId="{B38AD440-78B8-4ADB-B45F-2F4350D43958}" type="pres">
      <dgm:prSet presAssocID="{5BF20957-F0B4-4405-8208-0976B4DE63F0}" presName="conn2-1" presStyleLbl="parChTrans1D3" presStyleIdx="3" presStyleCnt="5"/>
      <dgm:spPr/>
      <dgm:t>
        <a:bodyPr/>
        <a:lstStyle/>
        <a:p>
          <a:endParaRPr lang="ru-RU"/>
        </a:p>
      </dgm:t>
    </dgm:pt>
    <dgm:pt modelId="{15CC7961-CBAC-49D8-9A2F-9549CA1FA2BA}" type="pres">
      <dgm:prSet presAssocID="{5BF20957-F0B4-4405-8208-0976B4DE63F0}" presName="connTx" presStyleLbl="parChTrans1D3" presStyleIdx="3" presStyleCnt="5"/>
      <dgm:spPr/>
      <dgm:t>
        <a:bodyPr/>
        <a:lstStyle/>
        <a:p>
          <a:endParaRPr lang="ru-RU"/>
        </a:p>
      </dgm:t>
    </dgm:pt>
    <dgm:pt modelId="{5923D906-9C44-4CC3-B016-6B41EDE20831}" type="pres">
      <dgm:prSet presAssocID="{18E3D5F6-BA87-4DBF-BA71-C92A6F0D06C6}" presName="root2" presStyleCnt="0"/>
      <dgm:spPr/>
    </dgm:pt>
    <dgm:pt modelId="{AFA45B39-20F1-404E-8BC6-C8C7549E85A1}" type="pres">
      <dgm:prSet presAssocID="{18E3D5F6-BA87-4DBF-BA71-C92A6F0D06C6}" presName="LevelTwoTextNode" presStyleLbl="node3" presStyleIdx="3" presStyleCnt="5" custScaleX="822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9C36144-4C25-49B7-A398-868827976E96}" type="pres">
      <dgm:prSet presAssocID="{18E3D5F6-BA87-4DBF-BA71-C92A6F0D06C6}" presName="level3hierChild" presStyleCnt="0"/>
      <dgm:spPr/>
    </dgm:pt>
    <dgm:pt modelId="{43318520-B379-4C70-8359-B0356F469441}" type="pres">
      <dgm:prSet presAssocID="{F698715C-EFCE-462F-B890-8F7132F66D08}" presName="conn2-1" presStyleLbl="parChTrans1D4" presStyleIdx="5" presStyleCnt="7"/>
      <dgm:spPr/>
      <dgm:t>
        <a:bodyPr/>
        <a:lstStyle/>
        <a:p>
          <a:endParaRPr lang="ru-RU"/>
        </a:p>
      </dgm:t>
    </dgm:pt>
    <dgm:pt modelId="{89A7ADCA-C2B7-49DF-8134-26FC9C0D7596}" type="pres">
      <dgm:prSet presAssocID="{F698715C-EFCE-462F-B890-8F7132F66D08}" presName="connTx" presStyleLbl="parChTrans1D4" presStyleIdx="5" presStyleCnt="7"/>
      <dgm:spPr/>
      <dgm:t>
        <a:bodyPr/>
        <a:lstStyle/>
        <a:p>
          <a:endParaRPr lang="ru-RU"/>
        </a:p>
      </dgm:t>
    </dgm:pt>
    <dgm:pt modelId="{4B348DD6-FC6A-470F-82B4-88BFC9E7DF33}" type="pres">
      <dgm:prSet presAssocID="{F343C693-47F2-472D-8D1D-4BAF6D9147F0}" presName="root2" presStyleCnt="0"/>
      <dgm:spPr/>
    </dgm:pt>
    <dgm:pt modelId="{1D653D10-9112-4C0E-92C4-18FAC614BA3E}" type="pres">
      <dgm:prSet presAssocID="{F343C693-47F2-472D-8D1D-4BAF6D9147F0}" presName="LevelTwoTextNode" presStyleLbl="node4" presStyleIdx="5" presStyleCnt="7" custScaleX="2993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210E44-C222-4D83-A5C8-908A6ABE1826}" type="pres">
      <dgm:prSet presAssocID="{F343C693-47F2-472D-8D1D-4BAF6D9147F0}" presName="level3hierChild" presStyleCnt="0"/>
      <dgm:spPr/>
    </dgm:pt>
    <dgm:pt modelId="{1E04275D-9ED6-4054-BC67-F187D56288EC}" type="pres">
      <dgm:prSet presAssocID="{409ACE06-E527-49E3-BE30-E79914EDCB31}" presName="conn2-1" presStyleLbl="parChTrans1D3" presStyleIdx="4" presStyleCnt="5"/>
      <dgm:spPr/>
      <dgm:t>
        <a:bodyPr/>
        <a:lstStyle/>
        <a:p>
          <a:endParaRPr lang="ru-RU"/>
        </a:p>
      </dgm:t>
    </dgm:pt>
    <dgm:pt modelId="{16E376A9-50EA-47BC-A103-404B19F0F6C2}" type="pres">
      <dgm:prSet presAssocID="{409ACE06-E527-49E3-BE30-E79914EDCB31}" presName="connTx" presStyleLbl="parChTrans1D3" presStyleIdx="4" presStyleCnt="5"/>
      <dgm:spPr/>
      <dgm:t>
        <a:bodyPr/>
        <a:lstStyle/>
        <a:p>
          <a:endParaRPr lang="ru-RU"/>
        </a:p>
      </dgm:t>
    </dgm:pt>
    <dgm:pt modelId="{477537E9-E3B6-4CC5-8AAD-FB9EDD9EC92E}" type="pres">
      <dgm:prSet presAssocID="{F7AE88E0-A3CD-4280-8446-5BA17F7F4036}" presName="root2" presStyleCnt="0"/>
      <dgm:spPr/>
    </dgm:pt>
    <dgm:pt modelId="{EE590878-FBAA-42C2-878A-124D9DA4BADE}" type="pres">
      <dgm:prSet presAssocID="{F7AE88E0-A3CD-4280-8446-5BA17F7F4036}" presName="LevelTwoTextNode" presStyleLbl="node3" presStyleIdx="4" presStyleCnt="5" custScaleX="822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B683E8-6B20-43D5-812D-FA8247A603AD}" type="pres">
      <dgm:prSet presAssocID="{F7AE88E0-A3CD-4280-8446-5BA17F7F4036}" presName="level3hierChild" presStyleCnt="0"/>
      <dgm:spPr/>
    </dgm:pt>
    <dgm:pt modelId="{B5FD44A4-721A-47D7-BDD4-676495F21A65}" type="pres">
      <dgm:prSet presAssocID="{E105FA1E-268D-4271-B346-D459223EE90E}" presName="conn2-1" presStyleLbl="parChTrans1D4" presStyleIdx="6" presStyleCnt="7"/>
      <dgm:spPr/>
      <dgm:t>
        <a:bodyPr/>
        <a:lstStyle/>
        <a:p>
          <a:endParaRPr lang="ru-RU"/>
        </a:p>
      </dgm:t>
    </dgm:pt>
    <dgm:pt modelId="{73C64358-D1CA-46F2-8A59-1EB9381A7451}" type="pres">
      <dgm:prSet presAssocID="{E105FA1E-268D-4271-B346-D459223EE90E}" presName="connTx" presStyleLbl="parChTrans1D4" presStyleIdx="6" presStyleCnt="7"/>
      <dgm:spPr/>
      <dgm:t>
        <a:bodyPr/>
        <a:lstStyle/>
        <a:p>
          <a:endParaRPr lang="ru-RU"/>
        </a:p>
      </dgm:t>
    </dgm:pt>
    <dgm:pt modelId="{CAB850D3-79B5-442F-847A-CB5AF1409ABA}" type="pres">
      <dgm:prSet presAssocID="{9EFFF3C3-F1A6-4510-A2C8-C753A105610E}" presName="root2" presStyleCnt="0"/>
      <dgm:spPr/>
    </dgm:pt>
    <dgm:pt modelId="{DBCA0D98-06BA-42F9-9EB2-B9A1CE8E49A6}" type="pres">
      <dgm:prSet presAssocID="{9EFFF3C3-F1A6-4510-A2C8-C753A105610E}" presName="LevelTwoTextNode" presStyleLbl="node4" presStyleIdx="6" presStyleCnt="7" custScaleX="2993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9E902EF-2677-4EC2-A59E-D647DEE80BEE}" type="pres">
      <dgm:prSet presAssocID="{9EFFF3C3-F1A6-4510-A2C8-C753A105610E}" presName="level3hierChild" presStyleCnt="0"/>
      <dgm:spPr/>
    </dgm:pt>
  </dgm:ptLst>
  <dgm:cxnLst>
    <dgm:cxn modelId="{8627C471-FA93-4F1C-A3C3-2288E32A41BE}" type="presOf" srcId="{76100FEB-221B-4ECF-860B-9FBD00D779F9}" destId="{92A0C6C3-6804-469B-BF9E-DA53DF5FDF4B}" srcOrd="0" destOrd="0" presId="urn:microsoft.com/office/officeart/2005/8/layout/hierarchy2"/>
    <dgm:cxn modelId="{30CA5BD8-ED76-476A-ABF1-F6636ADA1AAF}" type="presOf" srcId="{760C0E92-736D-4236-9215-7AD68BDF8E20}" destId="{9BE47875-ADE5-4E48-ACDD-179197C98820}" srcOrd="0" destOrd="0" presId="urn:microsoft.com/office/officeart/2005/8/layout/hierarchy2"/>
    <dgm:cxn modelId="{D1113708-BFA3-40A4-BF26-24CFE3B43381}" type="presOf" srcId="{EDE578C1-8A27-4A0E-B427-32A30EB5EA74}" destId="{A9B4926B-AFC2-478C-A42E-FC9D403C3900}" srcOrd="0" destOrd="0" presId="urn:microsoft.com/office/officeart/2005/8/layout/hierarchy2"/>
    <dgm:cxn modelId="{703A2B28-6E07-4413-8E8E-111EBE92B563}" type="presOf" srcId="{F343C693-47F2-472D-8D1D-4BAF6D9147F0}" destId="{1D653D10-9112-4C0E-92C4-18FAC614BA3E}" srcOrd="0" destOrd="0" presId="urn:microsoft.com/office/officeart/2005/8/layout/hierarchy2"/>
    <dgm:cxn modelId="{9539A926-DD59-4FEC-8196-E80322C760E2}" srcId="{62D33883-057A-4B41-B874-524043BECD27}" destId="{38883161-FC99-4C86-A70B-088845BAED16}" srcOrd="0" destOrd="0" parTransId="{8141CE4D-553B-4272-8F0E-B2A904B6217D}" sibTransId="{3965B9D8-E53D-4D49-8A6E-23B415161874}"/>
    <dgm:cxn modelId="{540D5751-C39E-4DBC-9931-3C1A2F6AB30C}" srcId="{F7AE88E0-A3CD-4280-8446-5BA17F7F4036}" destId="{9EFFF3C3-F1A6-4510-A2C8-C753A105610E}" srcOrd="0" destOrd="0" parTransId="{E105FA1E-268D-4271-B346-D459223EE90E}" sibTransId="{9BCD3B2E-B08D-415B-9B5E-D9878C779026}"/>
    <dgm:cxn modelId="{2A3BA628-38BB-4B23-9089-23F1D96415D1}" type="presOf" srcId="{E4E8C2AB-D226-4C77-9DE8-6D3FE9DAEF78}" destId="{B7D93D6C-ADB9-4874-B0D5-BB06D32AC9DD}" srcOrd="0" destOrd="0" presId="urn:microsoft.com/office/officeart/2005/8/layout/hierarchy2"/>
    <dgm:cxn modelId="{2E598B98-C589-4F4C-9EEA-131690C9E49D}" type="presOf" srcId="{5BF20957-F0B4-4405-8208-0976B4DE63F0}" destId="{B38AD440-78B8-4ADB-B45F-2F4350D43958}" srcOrd="0" destOrd="0" presId="urn:microsoft.com/office/officeart/2005/8/layout/hierarchy2"/>
    <dgm:cxn modelId="{F167E711-FE0A-4E53-998B-D6FFE5C04AE4}" type="presOf" srcId="{D446BD6B-2955-4422-91DA-71932B221CD5}" destId="{0B3F1B08-C328-4928-A421-95933AC3569C}" srcOrd="0" destOrd="0" presId="urn:microsoft.com/office/officeart/2005/8/layout/hierarchy2"/>
    <dgm:cxn modelId="{82B120F4-A943-4DA8-8FCD-27C386B79BFD}" type="presOf" srcId="{38883161-FC99-4C86-A70B-088845BAED16}" destId="{37BB5202-B9EB-4D07-AF5E-BF5C292B256D}" srcOrd="0" destOrd="0" presId="urn:microsoft.com/office/officeart/2005/8/layout/hierarchy2"/>
    <dgm:cxn modelId="{31E801D5-DB84-43E4-ACB1-F57BB0E8CEA6}" type="presOf" srcId="{E105FA1E-268D-4271-B346-D459223EE90E}" destId="{B5FD44A4-721A-47D7-BDD4-676495F21A65}" srcOrd="0" destOrd="0" presId="urn:microsoft.com/office/officeart/2005/8/layout/hierarchy2"/>
    <dgm:cxn modelId="{3BB8F2C4-0A67-4957-9308-88827211BFAB}" type="presOf" srcId="{E105FA1E-268D-4271-B346-D459223EE90E}" destId="{73C64358-D1CA-46F2-8A59-1EB9381A7451}" srcOrd="1" destOrd="0" presId="urn:microsoft.com/office/officeart/2005/8/layout/hierarchy2"/>
    <dgm:cxn modelId="{771E6C1C-F3F1-4AA5-A18D-9EC3DFEF4754}" type="presOf" srcId="{409ACE06-E527-49E3-BE30-E79914EDCB31}" destId="{16E376A9-50EA-47BC-A103-404B19F0F6C2}" srcOrd="1" destOrd="0" presId="urn:microsoft.com/office/officeart/2005/8/layout/hierarchy2"/>
    <dgm:cxn modelId="{7AD69403-352C-4763-8C28-50C97EACCA39}" type="presOf" srcId="{D1E63279-6D8F-416B-A6A2-B30CA926DB1B}" destId="{5DB6EBC9-89F9-4F88-A1EA-745562BB3555}" srcOrd="0" destOrd="0" presId="urn:microsoft.com/office/officeart/2005/8/layout/hierarchy2"/>
    <dgm:cxn modelId="{E0C6AD22-D1C5-481C-A4D1-4BA93F9C81B3}" type="presOf" srcId="{F7AE88E0-A3CD-4280-8446-5BA17F7F4036}" destId="{EE590878-FBAA-42C2-878A-124D9DA4BADE}" srcOrd="0" destOrd="0" presId="urn:microsoft.com/office/officeart/2005/8/layout/hierarchy2"/>
    <dgm:cxn modelId="{59786CB5-D748-4D69-8331-E2639278CB5F}" type="presOf" srcId="{409ACE06-E527-49E3-BE30-E79914EDCB31}" destId="{1E04275D-9ED6-4054-BC67-F187D56288EC}" srcOrd="0" destOrd="0" presId="urn:microsoft.com/office/officeart/2005/8/layout/hierarchy2"/>
    <dgm:cxn modelId="{F5EC9851-C959-473E-9A97-67163462E409}" type="presOf" srcId="{EDE578C1-8A27-4A0E-B427-32A30EB5EA74}" destId="{61D92B5E-34DD-4904-B90D-B1CE689E7BFC}" srcOrd="1" destOrd="0" presId="urn:microsoft.com/office/officeart/2005/8/layout/hierarchy2"/>
    <dgm:cxn modelId="{7D783A25-8B4A-4B18-A831-305297FEC3B0}" srcId="{E4E8C2AB-D226-4C77-9DE8-6D3FE9DAEF78}" destId="{18E3D5F6-BA87-4DBF-BA71-C92A6F0D06C6}" srcOrd="1" destOrd="0" parTransId="{5BF20957-F0B4-4405-8208-0976B4DE63F0}" sibTransId="{C61EDDD6-4150-4DCB-9784-E2DF1AD72080}"/>
    <dgm:cxn modelId="{F30ACD80-9DF4-47A4-B423-E3B34C7299D4}" type="presOf" srcId="{897E51AA-6D4E-4BAE-A47A-750494C0DD6C}" destId="{AF955486-E324-4596-AAA6-79A307E585AE}" srcOrd="1" destOrd="0" presId="urn:microsoft.com/office/officeart/2005/8/layout/hierarchy2"/>
    <dgm:cxn modelId="{E1230751-7630-479C-8271-C2840370088E}" srcId="{99EF5134-9895-44DE-A072-366B016184D2}" destId="{E4E8C2AB-D226-4C77-9DE8-6D3FE9DAEF78}" srcOrd="1" destOrd="0" parTransId="{C3DE79E8-A43F-4FA8-947A-7C2A3CBF6B38}" sibTransId="{295F3A90-146D-45D5-B3BF-9D1B37ED858C}"/>
    <dgm:cxn modelId="{93FC15FB-18F1-4166-9907-6DF83289BC54}" type="presOf" srcId="{C3DE79E8-A43F-4FA8-947A-7C2A3CBF6B38}" destId="{15AC9802-297D-44EE-91FA-4855036D0314}" srcOrd="1" destOrd="0" presId="urn:microsoft.com/office/officeart/2005/8/layout/hierarchy2"/>
    <dgm:cxn modelId="{A6AAC563-DDFC-45EA-8F24-554442F262E3}" type="presOf" srcId="{9EFFF3C3-F1A6-4510-A2C8-C753A105610E}" destId="{DBCA0D98-06BA-42F9-9EB2-B9A1CE8E49A6}" srcOrd="0" destOrd="0" presId="urn:microsoft.com/office/officeart/2005/8/layout/hierarchy2"/>
    <dgm:cxn modelId="{3BA814B3-DEB1-43F2-8DB4-A9E581B7D866}" type="presOf" srcId="{308340F7-6127-48F3-A002-5A581C019AAF}" destId="{53906380-AFA0-492A-9E2F-4CCE0ACEF043}" srcOrd="0" destOrd="0" presId="urn:microsoft.com/office/officeart/2005/8/layout/hierarchy2"/>
    <dgm:cxn modelId="{9360A094-E56F-4257-BC8B-F60C4BA84DC3}" type="presOf" srcId="{99EF5134-9895-44DE-A072-366B016184D2}" destId="{F308EB67-8085-47D0-AAD7-972B22366716}" srcOrd="0" destOrd="0" presId="urn:microsoft.com/office/officeart/2005/8/layout/hierarchy2"/>
    <dgm:cxn modelId="{828FC9E1-FB74-447D-BD6A-8EED0CB2440A}" type="presOf" srcId="{5B86C43F-CC5A-4CDE-B675-E25004CABC63}" destId="{328FDDA6-2021-48CB-8C08-E9C34985A118}" srcOrd="1" destOrd="0" presId="urn:microsoft.com/office/officeart/2005/8/layout/hierarchy2"/>
    <dgm:cxn modelId="{F8BB27CF-F280-4253-ABDF-A94324471333}" srcId="{99EF5134-9895-44DE-A072-366B016184D2}" destId="{A27DDADE-4A0F-43FE-9FA4-1802539BDE4B}" srcOrd="0" destOrd="0" parTransId="{4F67B126-87F9-449A-820D-79C54209CF09}" sibTransId="{F47B9AE0-778B-4335-9547-468278050A10}"/>
    <dgm:cxn modelId="{6D7C4FE0-CEA2-4899-BB36-0415E864BE75}" srcId="{760C0E92-736D-4236-9215-7AD68BDF8E20}" destId="{B056F300-2F5E-4370-82EB-AD0C4036FFE4}" srcOrd="1" destOrd="0" parTransId="{9F2B8904-AF8C-47C2-BC3A-6AF81B99E1D3}" sibTransId="{1111B25F-2170-4DB5-8846-8BDC2402BF3D}"/>
    <dgm:cxn modelId="{C50491A6-37C7-4882-8ADA-04FC86F98AD1}" type="presOf" srcId="{76100FEB-221B-4ECF-860B-9FBD00D779F9}" destId="{2CD73F65-862B-4341-8427-D002A6E7D1B6}" srcOrd="1" destOrd="0" presId="urn:microsoft.com/office/officeart/2005/8/layout/hierarchy2"/>
    <dgm:cxn modelId="{3F9A4408-B89B-4EE4-B64E-CED3455C5035}" type="presOf" srcId="{9F2B8904-AF8C-47C2-BC3A-6AF81B99E1D3}" destId="{C1C7FB76-7ABC-4AAD-B7C6-F2A889E3958C}" srcOrd="1" destOrd="0" presId="urn:microsoft.com/office/officeart/2005/8/layout/hierarchy2"/>
    <dgm:cxn modelId="{CDD8B736-13BE-428D-AFB2-E8ED795CBE37}" type="presOf" srcId="{B056F300-2F5E-4370-82EB-AD0C4036FFE4}" destId="{BCBF9BDF-B672-4CC0-AF45-7F009A8B0F8D}" srcOrd="0" destOrd="0" presId="urn:microsoft.com/office/officeart/2005/8/layout/hierarchy2"/>
    <dgm:cxn modelId="{06463283-75CD-4C41-A1F1-ED6BD82FCB26}" srcId="{18E3D5F6-BA87-4DBF-BA71-C92A6F0D06C6}" destId="{F343C693-47F2-472D-8D1D-4BAF6D9147F0}" srcOrd="0" destOrd="0" parTransId="{F698715C-EFCE-462F-B890-8F7132F66D08}" sibTransId="{1EFE66B2-D203-4A8B-BFA4-C27E00DE4A68}"/>
    <dgm:cxn modelId="{132102D7-1040-4B8E-B3CF-6933275AB512}" srcId="{A27DDADE-4A0F-43FE-9FA4-1802539BDE4B}" destId="{525F7766-268A-4339-81A8-9EEBD68037F4}" srcOrd="0" destOrd="0" parTransId="{9D1D5E8F-E78D-45D1-A9BA-341834191FBF}" sibTransId="{7DF74872-5DA9-4603-A868-15B8DD0FE7FA}"/>
    <dgm:cxn modelId="{1077A603-A5D6-46E1-A34F-728B876D0D45}" type="presOf" srcId="{9D1D5E8F-E78D-45D1-A9BA-341834191FBF}" destId="{5D1BCAC3-4EA8-41E0-84A3-1E86A352A7E0}" srcOrd="1" destOrd="0" presId="urn:microsoft.com/office/officeart/2005/8/layout/hierarchy2"/>
    <dgm:cxn modelId="{842D92C7-DE49-462F-8E89-D471FBB9B5E2}" type="presOf" srcId="{9D1D5E8F-E78D-45D1-A9BA-341834191FBF}" destId="{F36090E1-BE90-4E9D-8C97-0D7B183B0A4F}" srcOrd="0" destOrd="0" presId="urn:microsoft.com/office/officeart/2005/8/layout/hierarchy2"/>
    <dgm:cxn modelId="{6863DD5C-7FAB-494E-BE66-3A0C6A260E7E}" srcId="{525F7766-268A-4339-81A8-9EEBD68037F4}" destId="{D446BD6B-2955-4422-91DA-71932B221CD5}" srcOrd="0" destOrd="0" parTransId="{76100FEB-221B-4ECF-860B-9FBD00D779F9}" sibTransId="{0F5933A2-33F5-4C1A-BC8B-9893AED3FC70}"/>
    <dgm:cxn modelId="{72ED2E02-4C73-44D5-9C65-98ABA9A1B9D4}" type="presOf" srcId="{18E3D5F6-BA87-4DBF-BA71-C92A6F0D06C6}" destId="{AFA45B39-20F1-404E-8BC6-C8C7549E85A1}" srcOrd="0" destOrd="0" presId="urn:microsoft.com/office/officeart/2005/8/layout/hierarchy2"/>
    <dgm:cxn modelId="{F3C8F9E8-7FB9-4973-8F5D-671FF7347435}" type="presOf" srcId="{D3A417C1-00EF-4F0E-9A73-7C0FF372D175}" destId="{80FBDF46-03CA-4D86-95EA-391ACAF548F4}" srcOrd="0" destOrd="0" presId="urn:microsoft.com/office/officeart/2005/8/layout/hierarchy2"/>
    <dgm:cxn modelId="{2F4F5008-5DEF-49FB-8855-7A6D7281321D}" type="presOf" srcId="{F698715C-EFCE-462F-B890-8F7132F66D08}" destId="{43318520-B379-4C70-8359-B0356F469441}" srcOrd="0" destOrd="0" presId="urn:microsoft.com/office/officeart/2005/8/layout/hierarchy2"/>
    <dgm:cxn modelId="{50902902-1986-43AB-B4E2-3856C0D987F2}" type="presOf" srcId="{C3DE79E8-A43F-4FA8-947A-7C2A3CBF6B38}" destId="{11A91C59-54C9-4A75-AC62-9BA9C330147E}" srcOrd="0" destOrd="0" presId="urn:microsoft.com/office/officeart/2005/8/layout/hierarchy2"/>
    <dgm:cxn modelId="{9AE2CE7B-2C11-401C-81E5-9312A0D26F29}" type="presOf" srcId="{897E51AA-6D4E-4BAE-A47A-750494C0DD6C}" destId="{CDF7CE51-A6DC-4DD1-A626-197F5642C094}" srcOrd="0" destOrd="0" presId="urn:microsoft.com/office/officeart/2005/8/layout/hierarchy2"/>
    <dgm:cxn modelId="{5A457481-D724-434B-AB20-D4EE60A9EC84}" type="presOf" srcId="{D1E63279-6D8F-416B-A6A2-B30CA926DB1B}" destId="{E9D570DE-92F0-4F1C-9720-FEE23C3DDA92}" srcOrd="1" destOrd="0" presId="urn:microsoft.com/office/officeart/2005/8/layout/hierarchy2"/>
    <dgm:cxn modelId="{98B7C7D3-C490-4A8E-92D0-BF1F6F2BEDE2}" type="presOf" srcId="{44E97A00-6DDF-4823-AFCA-C36D4C60BBB6}" destId="{31C8444B-A96A-4514-A3C8-93AE8C045187}" srcOrd="0" destOrd="0" presId="urn:microsoft.com/office/officeart/2005/8/layout/hierarchy2"/>
    <dgm:cxn modelId="{D61B7FB6-F019-468D-B14C-26E1EBFB5611}" type="presOf" srcId="{62D33883-057A-4B41-B874-524043BECD27}" destId="{B606928D-8F29-4376-AF5D-0FB0CE0F0194}" srcOrd="0" destOrd="0" presId="urn:microsoft.com/office/officeart/2005/8/layout/hierarchy2"/>
    <dgm:cxn modelId="{45CD552C-DEE8-4A29-991D-2CC4C0D4BE8D}" type="presOf" srcId="{4F67B126-87F9-449A-820D-79C54209CF09}" destId="{8F87C527-CA5E-42BA-B09C-0DB8A0E0D88F}" srcOrd="0" destOrd="0" presId="urn:microsoft.com/office/officeart/2005/8/layout/hierarchy2"/>
    <dgm:cxn modelId="{614A48BD-AE8F-405B-9B0D-AC8577A69236}" type="presOf" srcId="{5BF20957-F0B4-4405-8208-0976B4DE63F0}" destId="{15CC7961-CBAC-49D8-9A2F-9549CA1FA2BA}" srcOrd="1" destOrd="0" presId="urn:microsoft.com/office/officeart/2005/8/layout/hierarchy2"/>
    <dgm:cxn modelId="{8C9728D7-A234-4EFA-A844-9475F43280D8}" type="presOf" srcId="{525F7766-268A-4339-81A8-9EEBD68037F4}" destId="{96B9BA2B-DECF-4FE5-A519-7B1147292F8B}" srcOrd="0" destOrd="0" presId="urn:microsoft.com/office/officeart/2005/8/layout/hierarchy2"/>
    <dgm:cxn modelId="{0B530A8C-EB39-45B6-8D11-039CF73F407E}" type="presOf" srcId="{A27DDADE-4A0F-43FE-9FA4-1802539BDE4B}" destId="{BAD7B4E8-D10E-481A-B642-BA891C66793F}" srcOrd="0" destOrd="0" presId="urn:microsoft.com/office/officeart/2005/8/layout/hierarchy2"/>
    <dgm:cxn modelId="{75893175-F921-4344-83C3-4A8E434524D4}" type="presOf" srcId="{4F67B126-87F9-449A-820D-79C54209CF09}" destId="{0CA0B7D8-EE68-4D94-87C2-B06B269D1A8E}" srcOrd="1" destOrd="0" presId="urn:microsoft.com/office/officeart/2005/8/layout/hierarchy2"/>
    <dgm:cxn modelId="{29F53F01-06E6-4FDC-BBF7-6461D15B0FAD}" srcId="{A27DDADE-4A0F-43FE-9FA4-1802539BDE4B}" destId="{760C0E92-736D-4236-9215-7AD68BDF8E20}" srcOrd="1" destOrd="0" parTransId="{897E51AA-6D4E-4BAE-A47A-750494C0DD6C}" sibTransId="{FF148551-4058-40EB-BD54-66BD0E1C81FF}"/>
    <dgm:cxn modelId="{6D0F386E-95DD-4165-87DA-AEDF62C81D42}" srcId="{525F7766-268A-4339-81A8-9EEBD68037F4}" destId="{44E97A00-6DDF-4823-AFCA-C36D4C60BBB6}" srcOrd="1" destOrd="0" parTransId="{EDE578C1-8A27-4A0E-B427-32A30EB5EA74}" sibTransId="{42F0386C-BC11-41F3-8097-0A7C05688B85}"/>
    <dgm:cxn modelId="{FCF965F0-DBD9-4316-A71E-33B7BD58EB6E}" srcId="{E4E8C2AB-D226-4C77-9DE8-6D3FE9DAEF78}" destId="{F7AE88E0-A3CD-4280-8446-5BA17F7F4036}" srcOrd="2" destOrd="0" parTransId="{409ACE06-E527-49E3-BE30-E79914EDCB31}" sibTransId="{FEB1AAE2-F0E8-4CB9-B2F8-3AE191813591}"/>
    <dgm:cxn modelId="{B9723D57-00F8-4E55-A091-35ADAB36F1C9}" type="presOf" srcId="{8141CE4D-553B-4272-8F0E-B2A904B6217D}" destId="{0968A196-2BE2-4A03-82F3-048D59F65CAE}" srcOrd="0" destOrd="0" presId="urn:microsoft.com/office/officeart/2005/8/layout/hierarchy2"/>
    <dgm:cxn modelId="{5A327414-9CB3-4AB8-8F43-FE3A9993823E}" type="presOf" srcId="{F698715C-EFCE-462F-B890-8F7132F66D08}" destId="{89A7ADCA-C2B7-49DF-8134-26FC9C0D7596}" srcOrd="1" destOrd="0" presId="urn:microsoft.com/office/officeart/2005/8/layout/hierarchy2"/>
    <dgm:cxn modelId="{E94F6D92-F198-49EC-B4B8-548A0287D15D}" type="presOf" srcId="{5B86C43F-CC5A-4CDE-B675-E25004CABC63}" destId="{19025A40-289D-4620-A45A-758E67561262}" srcOrd="0" destOrd="0" presId="urn:microsoft.com/office/officeart/2005/8/layout/hierarchy2"/>
    <dgm:cxn modelId="{54509C90-6FBD-4BF3-86EE-6AD0AE4126F7}" srcId="{E4E8C2AB-D226-4C77-9DE8-6D3FE9DAEF78}" destId="{62D33883-057A-4B41-B874-524043BECD27}" srcOrd="0" destOrd="0" parTransId="{5B86C43F-CC5A-4CDE-B675-E25004CABC63}" sibTransId="{E43F686F-E260-4A0E-8BFF-0253BD0BE48D}"/>
    <dgm:cxn modelId="{8FEBCCBF-7F2F-4F55-A328-1382F16BA3E9}" srcId="{760C0E92-736D-4236-9215-7AD68BDF8E20}" destId="{D3A417C1-00EF-4F0E-9A73-7C0FF372D175}" srcOrd="0" destOrd="0" parTransId="{D1E63279-6D8F-416B-A6A2-B30CA926DB1B}" sibTransId="{85FE09F7-09DF-4432-974E-4EC8E173A5AF}"/>
    <dgm:cxn modelId="{203FD73C-59B4-451C-9B8D-BDCC6363D7E6}" srcId="{308340F7-6127-48F3-A002-5A581C019AAF}" destId="{99EF5134-9895-44DE-A072-366B016184D2}" srcOrd="0" destOrd="0" parTransId="{F944ED67-B94B-42AD-B901-A9E17EBB963E}" sibTransId="{A9E9B8E0-05B4-4A15-95D8-DA790E613CFB}"/>
    <dgm:cxn modelId="{4CE9C596-60D3-4CBB-82F5-7407D1B1EC25}" type="presOf" srcId="{8141CE4D-553B-4272-8F0E-B2A904B6217D}" destId="{CAB8CD1B-EE92-492B-8154-E123A3B6F969}" srcOrd="1" destOrd="0" presId="urn:microsoft.com/office/officeart/2005/8/layout/hierarchy2"/>
    <dgm:cxn modelId="{16B336AE-F236-463D-A40E-E6353BF4C8C7}" type="presOf" srcId="{9F2B8904-AF8C-47C2-BC3A-6AF81B99E1D3}" destId="{E63622B9-16C0-4470-AAD2-C7107FFAD66B}" srcOrd="0" destOrd="0" presId="urn:microsoft.com/office/officeart/2005/8/layout/hierarchy2"/>
    <dgm:cxn modelId="{60027FA8-46AD-4896-89F2-3EE34DF47308}" type="presParOf" srcId="{53906380-AFA0-492A-9E2F-4CCE0ACEF043}" destId="{8C2597DE-33DC-4F17-BB8F-26D9E1DDE237}" srcOrd="0" destOrd="0" presId="urn:microsoft.com/office/officeart/2005/8/layout/hierarchy2"/>
    <dgm:cxn modelId="{D25915DE-E2A0-4A18-8572-230FEB91A246}" type="presParOf" srcId="{8C2597DE-33DC-4F17-BB8F-26D9E1DDE237}" destId="{F308EB67-8085-47D0-AAD7-972B22366716}" srcOrd="0" destOrd="0" presId="urn:microsoft.com/office/officeart/2005/8/layout/hierarchy2"/>
    <dgm:cxn modelId="{20FB974B-3983-4ABD-BF4C-A3D4D0AA76A2}" type="presParOf" srcId="{8C2597DE-33DC-4F17-BB8F-26D9E1DDE237}" destId="{FA984DC1-4BD1-4208-97C7-338F9F362B3C}" srcOrd="1" destOrd="0" presId="urn:microsoft.com/office/officeart/2005/8/layout/hierarchy2"/>
    <dgm:cxn modelId="{65DE44E8-A5E8-4080-81CB-3D2BBC2DF0A5}" type="presParOf" srcId="{FA984DC1-4BD1-4208-97C7-338F9F362B3C}" destId="{8F87C527-CA5E-42BA-B09C-0DB8A0E0D88F}" srcOrd="0" destOrd="0" presId="urn:microsoft.com/office/officeart/2005/8/layout/hierarchy2"/>
    <dgm:cxn modelId="{8B8FAE30-7D9E-4936-8A10-8E3C7DCD3B57}" type="presParOf" srcId="{8F87C527-CA5E-42BA-B09C-0DB8A0E0D88F}" destId="{0CA0B7D8-EE68-4D94-87C2-B06B269D1A8E}" srcOrd="0" destOrd="0" presId="urn:microsoft.com/office/officeart/2005/8/layout/hierarchy2"/>
    <dgm:cxn modelId="{BD6A2E46-C817-47B8-9A80-A59430A27EF9}" type="presParOf" srcId="{FA984DC1-4BD1-4208-97C7-338F9F362B3C}" destId="{64AF2B57-85BE-4627-91D9-F7151CA0E4A2}" srcOrd="1" destOrd="0" presId="urn:microsoft.com/office/officeart/2005/8/layout/hierarchy2"/>
    <dgm:cxn modelId="{91421E82-D380-463A-BEFB-D99527D841F4}" type="presParOf" srcId="{64AF2B57-85BE-4627-91D9-F7151CA0E4A2}" destId="{BAD7B4E8-D10E-481A-B642-BA891C66793F}" srcOrd="0" destOrd="0" presId="urn:microsoft.com/office/officeart/2005/8/layout/hierarchy2"/>
    <dgm:cxn modelId="{66BE18A3-36C9-46FD-AA00-2AA11F5971F5}" type="presParOf" srcId="{64AF2B57-85BE-4627-91D9-F7151CA0E4A2}" destId="{8B19F89E-67F4-47DC-A261-8192E8CBCC5E}" srcOrd="1" destOrd="0" presId="urn:microsoft.com/office/officeart/2005/8/layout/hierarchy2"/>
    <dgm:cxn modelId="{36B74692-7ACD-4DFD-9149-DA04CF5C58CB}" type="presParOf" srcId="{8B19F89E-67F4-47DC-A261-8192E8CBCC5E}" destId="{F36090E1-BE90-4E9D-8C97-0D7B183B0A4F}" srcOrd="0" destOrd="0" presId="urn:microsoft.com/office/officeart/2005/8/layout/hierarchy2"/>
    <dgm:cxn modelId="{FD6F53EA-D7ED-48BA-8E29-0CE109D5343B}" type="presParOf" srcId="{F36090E1-BE90-4E9D-8C97-0D7B183B0A4F}" destId="{5D1BCAC3-4EA8-41E0-84A3-1E86A352A7E0}" srcOrd="0" destOrd="0" presId="urn:microsoft.com/office/officeart/2005/8/layout/hierarchy2"/>
    <dgm:cxn modelId="{799CE08B-6612-4D70-B999-BB2958CA1F16}" type="presParOf" srcId="{8B19F89E-67F4-47DC-A261-8192E8CBCC5E}" destId="{DA537BF3-E856-4FE4-9C09-266DE229FFB1}" srcOrd="1" destOrd="0" presId="urn:microsoft.com/office/officeart/2005/8/layout/hierarchy2"/>
    <dgm:cxn modelId="{5A885F7D-B92D-4F3F-8819-F051AADA7663}" type="presParOf" srcId="{DA537BF3-E856-4FE4-9C09-266DE229FFB1}" destId="{96B9BA2B-DECF-4FE5-A519-7B1147292F8B}" srcOrd="0" destOrd="0" presId="urn:microsoft.com/office/officeart/2005/8/layout/hierarchy2"/>
    <dgm:cxn modelId="{CE9A5B87-BD88-4EE7-B728-2087FBE9AEEF}" type="presParOf" srcId="{DA537BF3-E856-4FE4-9C09-266DE229FFB1}" destId="{2571E595-4821-4CF1-9CA0-675BE05C98A8}" srcOrd="1" destOrd="0" presId="urn:microsoft.com/office/officeart/2005/8/layout/hierarchy2"/>
    <dgm:cxn modelId="{5DA472B2-AA1D-4C27-A099-152D0E4B1696}" type="presParOf" srcId="{2571E595-4821-4CF1-9CA0-675BE05C98A8}" destId="{92A0C6C3-6804-469B-BF9E-DA53DF5FDF4B}" srcOrd="0" destOrd="0" presId="urn:microsoft.com/office/officeart/2005/8/layout/hierarchy2"/>
    <dgm:cxn modelId="{BB8AC11D-A4D8-4EBF-ADB7-549989046AFC}" type="presParOf" srcId="{92A0C6C3-6804-469B-BF9E-DA53DF5FDF4B}" destId="{2CD73F65-862B-4341-8427-D002A6E7D1B6}" srcOrd="0" destOrd="0" presId="urn:microsoft.com/office/officeart/2005/8/layout/hierarchy2"/>
    <dgm:cxn modelId="{41A08826-6106-4834-8860-951B2244D81B}" type="presParOf" srcId="{2571E595-4821-4CF1-9CA0-675BE05C98A8}" destId="{99F7DAC4-4294-4A7B-A7B6-147C4C898CDC}" srcOrd="1" destOrd="0" presId="urn:microsoft.com/office/officeart/2005/8/layout/hierarchy2"/>
    <dgm:cxn modelId="{E0B7A46D-C39D-49E1-9371-88EFAB79A020}" type="presParOf" srcId="{99F7DAC4-4294-4A7B-A7B6-147C4C898CDC}" destId="{0B3F1B08-C328-4928-A421-95933AC3569C}" srcOrd="0" destOrd="0" presId="urn:microsoft.com/office/officeart/2005/8/layout/hierarchy2"/>
    <dgm:cxn modelId="{E8FFEE80-50F1-456B-A66B-43A1082FFBF4}" type="presParOf" srcId="{99F7DAC4-4294-4A7B-A7B6-147C4C898CDC}" destId="{04427018-25C3-463B-B7E9-19269B310668}" srcOrd="1" destOrd="0" presId="urn:microsoft.com/office/officeart/2005/8/layout/hierarchy2"/>
    <dgm:cxn modelId="{6A16B171-C26A-4A09-983F-505D9B7B177B}" type="presParOf" srcId="{2571E595-4821-4CF1-9CA0-675BE05C98A8}" destId="{A9B4926B-AFC2-478C-A42E-FC9D403C3900}" srcOrd="2" destOrd="0" presId="urn:microsoft.com/office/officeart/2005/8/layout/hierarchy2"/>
    <dgm:cxn modelId="{1B6C486B-EE42-4DBA-8AC0-4F1EAB6194DA}" type="presParOf" srcId="{A9B4926B-AFC2-478C-A42E-FC9D403C3900}" destId="{61D92B5E-34DD-4904-B90D-B1CE689E7BFC}" srcOrd="0" destOrd="0" presId="urn:microsoft.com/office/officeart/2005/8/layout/hierarchy2"/>
    <dgm:cxn modelId="{1BBABE1A-67D8-4536-85AD-FB8FED5A241C}" type="presParOf" srcId="{2571E595-4821-4CF1-9CA0-675BE05C98A8}" destId="{63D6B5A5-81EA-4086-B375-51B8EB5BEE10}" srcOrd="3" destOrd="0" presId="urn:microsoft.com/office/officeart/2005/8/layout/hierarchy2"/>
    <dgm:cxn modelId="{A8B5678B-5353-4679-A6E7-84BA17517ACF}" type="presParOf" srcId="{63D6B5A5-81EA-4086-B375-51B8EB5BEE10}" destId="{31C8444B-A96A-4514-A3C8-93AE8C045187}" srcOrd="0" destOrd="0" presId="urn:microsoft.com/office/officeart/2005/8/layout/hierarchy2"/>
    <dgm:cxn modelId="{CAEAAFB3-0DD5-460D-9925-4B45CC0F40F5}" type="presParOf" srcId="{63D6B5A5-81EA-4086-B375-51B8EB5BEE10}" destId="{0B3C60C7-2868-479D-86F2-F2A7F14AE021}" srcOrd="1" destOrd="0" presId="urn:microsoft.com/office/officeart/2005/8/layout/hierarchy2"/>
    <dgm:cxn modelId="{C5E751A4-686E-4A84-90C8-1F91C35F2A05}" type="presParOf" srcId="{8B19F89E-67F4-47DC-A261-8192E8CBCC5E}" destId="{CDF7CE51-A6DC-4DD1-A626-197F5642C094}" srcOrd="2" destOrd="0" presId="urn:microsoft.com/office/officeart/2005/8/layout/hierarchy2"/>
    <dgm:cxn modelId="{DE4C6039-F7FC-4BCF-A018-A6915FE567F8}" type="presParOf" srcId="{CDF7CE51-A6DC-4DD1-A626-197F5642C094}" destId="{AF955486-E324-4596-AAA6-79A307E585AE}" srcOrd="0" destOrd="0" presId="urn:microsoft.com/office/officeart/2005/8/layout/hierarchy2"/>
    <dgm:cxn modelId="{9CCF167B-CF7E-4B74-BA1B-5A98AA987E93}" type="presParOf" srcId="{8B19F89E-67F4-47DC-A261-8192E8CBCC5E}" destId="{697588A7-7ECE-465F-A30C-490A74B6DC3E}" srcOrd="3" destOrd="0" presId="urn:microsoft.com/office/officeart/2005/8/layout/hierarchy2"/>
    <dgm:cxn modelId="{3BEA133D-B411-4A02-BFB1-8682E4451C97}" type="presParOf" srcId="{697588A7-7ECE-465F-A30C-490A74B6DC3E}" destId="{9BE47875-ADE5-4E48-ACDD-179197C98820}" srcOrd="0" destOrd="0" presId="urn:microsoft.com/office/officeart/2005/8/layout/hierarchy2"/>
    <dgm:cxn modelId="{C3A2FA23-732D-4058-9ED9-564562013BC2}" type="presParOf" srcId="{697588A7-7ECE-465F-A30C-490A74B6DC3E}" destId="{E261B602-EAE6-4BB9-9D63-480221D73D25}" srcOrd="1" destOrd="0" presId="urn:microsoft.com/office/officeart/2005/8/layout/hierarchy2"/>
    <dgm:cxn modelId="{DE13993C-8797-47EB-AAB5-E0565D1E9E08}" type="presParOf" srcId="{E261B602-EAE6-4BB9-9D63-480221D73D25}" destId="{5DB6EBC9-89F9-4F88-A1EA-745562BB3555}" srcOrd="0" destOrd="0" presId="urn:microsoft.com/office/officeart/2005/8/layout/hierarchy2"/>
    <dgm:cxn modelId="{AF9A02BD-C14B-4F5E-8749-64DEB7F9CFD8}" type="presParOf" srcId="{5DB6EBC9-89F9-4F88-A1EA-745562BB3555}" destId="{E9D570DE-92F0-4F1C-9720-FEE23C3DDA92}" srcOrd="0" destOrd="0" presId="urn:microsoft.com/office/officeart/2005/8/layout/hierarchy2"/>
    <dgm:cxn modelId="{C47425AF-ACE9-40CA-B6D0-203F6670E1C5}" type="presParOf" srcId="{E261B602-EAE6-4BB9-9D63-480221D73D25}" destId="{34198248-C152-46AE-986B-87C273FD456E}" srcOrd="1" destOrd="0" presId="urn:microsoft.com/office/officeart/2005/8/layout/hierarchy2"/>
    <dgm:cxn modelId="{99A0ECBE-5F46-4802-B86F-455ADB369D55}" type="presParOf" srcId="{34198248-C152-46AE-986B-87C273FD456E}" destId="{80FBDF46-03CA-4D86-95EA-391ACAF548F4}" srcOrd="0" destOrd="0" presId="urn:microsoft.com/office/officeart/2005/8/layout/hierarchy2"/>
    <dgm:cxn modelId="{25AD2C82-53D0-4ACB-B8C8-8103CE24B9DA}" type="presParOf" srcId="{34198248-C152-46AE-986B-87C273FD456E}" destId="{889998D9-B14F-42BC-B808-5B8350902F94}" srcOrd="1" destOrd="0" presId="urn:microsoft.com/office/officeart/2005/8/layout/hierarchy2"/>
    <dgm:cxn modelId="{6780DE97-5C59-442E-A771-27B7544FB662}" type="presParOf" srcId="{E261B602-EAE6-4BB9-9D63-480221D73D25}" destId="{E63622B9-16C0-4470-AAD2-C7107FFAD66B}" srcOrd="2" destOrd="0" presId="urn:microsoft.com/office/officeart/2005/8/layout/hierarchy2"/>
    <dgm:cxn modelId="{95BF6F41-500B-473E-9430-266A02FAFF97}" type="presParOf" srcId="{E63622B9-16C0-4470-AAD2-C7107FFAD66B}" destId="{C1C7FB76-7ABC-4AAD-B7C6-F2A889E3958C}" srcOrd="0" destOrd="0" presId="urn:microsoft.com/office/officeart/2005/8/layout/hierarchy2"/>
    <dgm:cxn modelId="{B6A9C5C2-5E09-461C-917E-19D6CAC66273}" type="presParOf" srcId="{E261B602-EAE6-4BB9-9D63-480221D73D25}" destId="{046313CD-12F3-4A83-9143-0DD619E73F0D}" srcOrd="3" destOrd="0" presId="urn:microsoft.com/office/officeart/2005/8/layout/hierarchy2"/>
    <dgm:cxn modelId="{8537335A-67BA-49AB-B340-630348B31EB7}" type="presParOf" srcId="{046313CD-12F3-4A83-9143-0DD619E73F0D}" destId="{BCBF9BDF-B672-4CC0-AF45-7F009A8B0F8D}" srcOrd="0" destOrd="0" presId="urn:microsoft.com/office/officeart/2005/8/layout/hierarchy2"/>
    <dgm:cxn modelId="{A19935EA-77AE-4E46-B1C9-8154CD73E73C}" type="presParOf" srcId="{046313CD-12F3-4A83-9143-0DD619E73F0D}" destId="{46D2AF03-21BD-4378-92BB-27A6A668F69B}" srcOrd="1" destOrd="0" presId="urn:microsoft.com/office/officeart/2005/8/layout/hierarchy2"/>
    <dgm:cxn modelId="{1515118C-DF9C-424E-9442-9B21E066463F}" type="presParOf" srcId="{FA984DC1-4BD1-4208-97C7-338F9F362B3C}" destId="{11A91C59-54C9-4A75-AC62-9BA9C330147E}" srcOrd="2" destOrd="0" presId="urn:microsoft.com/office/officeart/2005/8/layout/hierarchy2"/>
    <dgm:cxn modelId="{DEA33FF8-864A-4AF5-A089-2BF1FECFBA45}" type="presParOf" srcId="{11A91C59-54C9-4A75-AC62-9BA9C330147E}" destId="{15AC9802-297D-44EE-91FA-4855036D0314}" srcOrd="0" destOrd="0" presId="urn:microsoft.com/office/officeart/2005/8/layout/hierarchy2"/>
    <dgm:cxn modelId="{9FE9C280-ED05-4919-91D1-5541C58933AA}" type="presParOf" srcId="{FA984DC1-4BD1-4208-97C7-338F9F362B3C}" destId="{65971376-2D16-4A7B-AA1E-DA71C5E41087}" srcOrd="3" destOrd="0" presId="urn:microsoft.com/office/officeart/2005/8/layout/hierarchy2"/>
    <dgm:cxn modelId="{6123252A-4B79-4F71-8C67-A648231AB1F9}" type="presParOf" srcId="{65971376-2D16-4A7B-AA1E-DA71C5E41087}" destId="{B7D93D6C-ADB9-4874-B0D5-BB06D32AC9DD}" srcOrd="0" destOrd="0" presId="urn:microsoft.com/office/officeart/2005/8/layout/hierarchy2"/>
    <dgm:cxn modelId="{67CDF056-636E-4E82-8D00-406D62AC6672}" type="presParOf" srcId="{65971376-2D16-4A7B-AA1E-DA71C5E41087}" destId="{514E616F-759E-4AC1-8ABD-A71BA8AC8C74}" srcOrd="1" destOrd="0" presId="urn:microsoft.com/office/officeart/2005/8/layout/hierarchy2"/>
    <dgm:cxn modelId="{FF9F3426-FB70-4E8D-8D6D-030869845362}" type="presParOf" srcId="{514E616F-759E-4AC1-8ABD-A71BA8AC8C74}" destId="{19025A40-289D-4620-A45A-758E67561262}" srcOrd="0" destOrd="0" presId="urn:microsoft.com/office/officeart/2005/8/layout/hierarchy2"/>
    <dgm:cxn modelId="{92034D3B-96D5-4AC4-B2B9-3C4A349C167B}" type="presParOf" srcId="{19025A40-289D-4620-A45A-758E67561262}" destId="{328FDDA6-2021-48CB-8C08-E9C34985A118}" srcOrd="0" destOrd="0" presId="urn:microsoft.com/office/officeart/2005/8/layout/hierarchy2"/>
    <dgm:cxn modelId="{C6219F5F-0FCC-4B5A-8D36-BE71E12AAD37}" type="presParOf" srcId="{514E616F-759E-4AC1-8ABD-A71BA8AC8C74}" destId="{076C2727-21D8-4631-8251-04DFE882F91D}" srcOrd="1" destOrd="0" presId="urn:microsoft.com/office/officeart/2005/8/layout/hierarchy2"/>
    <dgm:cxn modelId="{DF55869E-E4EC-4DED-A5FC-1DC68BB87AAC}" type="presParOf" srcId="{076C2727-21D8-4631-8251-04DFE882F91D}" destId="{B606928D-8F29-4376-AF5D-0FB0CE0F0194}" srcOrd="0" destOrd="0" presId="urn:microsoft.com/office/officeart/2005/8/layout/hierarchy2"/>
    <dgm:cxn modelId="{DA5C5CE8-E6B4-4279-9308-677B6A5D3166}" type="presParOf" srcId="{076C2727-21D8-4631-8251-04DFE882F91D}" destId="{09028A3F-B3A2-4BCA-8E18-6E80818682DB}" srcOrd="1" destOrd="0" presId="urn:microsoft.com/office/officeart/2005/8/layout/hierarchy2"/>
    <dgm:cxn modelId="{3755DA5B-07CE-4096-9ABC-4CAD43A13736}" type="presParOf" srcId="{09028A3F-B3A2-4BCA-8E18-6E80818682DB}" destId="{0968A196-2BE2-4A03-82F3-048D59F65CAE}" srcOrd="0" destOrd="0" presId="urn:microsoft.com/office/officeart/2005/8/layout/hierarchy2"/>
    <dgm:cxn modelId="{85FF25C2-1CA2-4862-8684-6BFB98755D70}" type="presParOf" srcId="{0968A196-2BE2-4A03-82F3-048D59F65CAE}" destId="{CAB8CD1B-EE92-492B-8154-E123A3B6F969}" srcOrd="0" destOrd="0" presId="urn:microsoft.com/office/officeart/2005/8/layout/hierarchy2"/>
    <dgm:cxn modelId="{843DBA17-C424-49C7-ABA2-68FBD09DE724}" type="presParOf" srcId="{09028A3F-B3A2-4BCA-8E18-6E80818682DB}" destId="{DA46E06B-B379-4A3F-8B5A-CF21BA9CFB1D}" srcOrd="1" destOrd="0" presId="urn:microsoft.com/office/officeart/2005/8/layout/hierarchy2"/>
    <dgm:cxn modelId="{8B4A7A9C-216D-41DB-B0CF-FA6A3EF341C5}" type="presParOf" srcId="{DA46E06B-B379-4A3F-8B5A-CF21BA9CFB1D}" destId="{37BB5202-B9EB-4D07-AF5E-BF5C292B256D}" srcOrd="0" destOrd="0" presId="urn:microsoft.com/office/officeart/2005/8/layout/hierarchy2"/>
    <dgm:cxn modelId="{AF13491F-EA26-4E6F-AE3C-60AC4DBA2CFB}" type="presParOf" srcId="{DA46E06B-B379-4A3F-8B5A-CF21BA9CFB1D}" destId="{4A71FE97-A52A-4595-814F-A4E22515CF64}" srcOrd="1" destOrd="0" presId="urn:microsoft.com/office/officeart/2005/8/layout/hierarchy2"/>
    <dgm:cxn modelId="{0ADBB9F3-619F-43B0-805B-7FF4D8F62800}" type="presParOf" srcId="{514E616F-759E-4AC1-8ABD-A71BA8AC8C74}" destId="{B38AD440-78B8-4ADB-B45F-2F4350D43958}" srcOrd="2" destOrd="0" presId="urn:microsoft.com/office/officeart/2005/8/layout/hierarchy2"/>
    <dgm:cxn modelId="{6645A1C2-8411-4F17-A466-74B0E818FCAB}" type="presParOf" srcId="{B38AD440-78B8-4ADB-B45F-2F4350D43958}" destId="{15CC7961-CBAC-49D8-9A2F-9549CA1FA2BA}" srcOrd="0" destOrd="0" presId="urn:microsoft.com/office/officeart/2005/8/layout/hierarchy2"/>
    <dgm:cxn modelId="{B7088791-163F-4CB7-AA5D-116067282C12}" type="presParOf" srcId="{514E616F-759E-4AC1-8ABD-A71BA8AC8C74}" destId="{5923D906-9C44-4CC3-B016-6B41EDE20831}" srcOrd="3" destOrd="0" presId="urn:microsoft.com/office/officeart/2005/8/layout/hierarchy2"/>
    <dgm:cxn modelId="{0293CBD6-87A6-4800-989E-43865C4093DC}" type="presParOf" srcId="{5923D906-9C44-4CC3-B016-6B41EDE20831}" destId="{AFA45B39-20F1-404E-8BC6-C8C7549E85A1}" srcOrd="0" destOrd="0" presId="urn:microsoft.com/office/officeart/2005/8/layout/hierarchy2"/>
    <dgm:cxn modelId="{40F4F6E0-1391-481D-AA2D-C24EF5A3D424}" type="presParOf" srcId="{5923D906-9C44-4CC3-B016-6B41EDE20831}" destId="{59C36144-4C25-49B7-A398-868827976E96}" srcOrd="1" destOrd="0" presId="urn:microsoft.com/office/officeart/2005/8/layout/hierarchy2"/>
    <dgm:cxn modelId="{74EAD862-BDE1-46EB-A9A5-54170F6D79C3}" type="presParOf" srcId="{59C36144-4C25-49B7-A398-868827976E96}" destId="{43318520-B379-4C70-8359-B0356F469441}" srcOrd="0" destOrd="0" presId="urn:microsoft.com/office/officeart/2005/8/layout/hierarchy2"/>
    <dgm:cxn modelId="{6E00A5E6-4270-4293-991C-FCE12AAA68C2}" type="presParOf" srcId="{43318520-B379-4C70-8359-B0356F469441}" destId="{89A7ADCA-C2B7-49DF-8134-26FC9C0D7596}" srcOrd="0" destOrd="0" presId="urn:microsoft.com/office/officeart/2005/8/layout/hierarchy2"/>
    <dgm:cxn modelId="{19337CA7-C0B5-4C18-85A3-83B6329CCA62}" type="presParOf" srcId="{59C36144-4C25-49B7-A398-868827976E96}" destId="{4B348DD6-FC6A-470F-82B4-88BFC9E7DF33}" srcOrd="1" destOrd="0" presId="urn:microsoft.com/office/officeart/2005/8/layout/hierarchy2"/>
    <dgm:cxn modelId="{2580077C-01EB-4FC6-B119-2882B6622597}" type="presParOf" srcId="{4B348DD6-FC6A-470F-82B4-88BFC9E7DF33}" destId="{1D653D10-9112-4C0E-92C4-18FAC614BA3E}" srcOrd="0" destOrd="0" presId="urn:microsoft.com/office/officeart/2005/8/layout/hierarchy2"/>
    <dgm:cxn modelId="{15404258-102C-4E47-820C-A799876162AC}" type="presParOf" srcId="{4B348DD6-FC6A-470F-82B4-88BFC9E7DF33}" destId="{B9210E44-C222-4D83-A5C8-908A6ABE1826}" srcOrd="1" destOrd="0" presId="urn:microsoft.com/office/officeart/2005/8/layout/hierarchy2"/>
    <dgm:cxn modelId="{FB4AA603-EAE6-4F3E-9128-962241FEB2AB}" type="presParOf" srcId="{514E616F-759E-4AC1-8ABD-A71BA8AC8C74}" destId="{1E04275D-9ED6-4054-BC67-F187D56288EC}" srcOrd="4" destOrd="0" presId="urn:microsoft.com/office/officeart/2005/8/layout/hierarchy2"/>
    <dgm:cxn modelId="{A352F63A-E202-4A92-A4D3-C6C7BBAB3CED}" type="presParOf" srcId="{1E04275D-9ED6-4054-BC67-F187D56288EC}" destId="{16E376A9-50EA-47BC-A103-404B19F0F6C2}" srcOrd="0" destOrd="0" presId="urn:microsoft.com/office/officeart/2005/8/layout/hierarchy2"/>
    <dgm:cxn modelId="{949CB159-8A3A-49CB-82D0-F3A543EE3568}" type="presParOf" srcId="{514E616F-759E-4AC1-8ABD-A71BA8AC8C74}" destId="{477537E9-E3B6-4CC5-8AAD-FB9EDD9EC92E}" srcOrd="5" destOrd="0" presId="urn:microsoft.com/office/officeart/2005/8/layout/hierarchy2"/>
    <dgm:cxn modelId="{AAC61195-F61B-4140-B517-8F5A3AA60683}" type="presParOf" srcId="{477537E9-E3B6-4CC5-8AAD-FB9EDD9EC92E}" destId="{EE590878-FBAA-42C2-878A-124D9DA4BADE}" srcOrd="0" destOrd="0" presId="urn:microsoft.com/office/officeart/2005/8/layout/hierarchy2"/>
    <dgm:cxn modelId="{47BA640D-60BC-4D83-920D-E2103E9C438F}" type="presParOf" srcId="{477537E9-E3B6-4CC5-8AAD-FB9EDD9EC92E}" destId="{90B683E8-6B20-43D5-812D-FA8247A603AD}" srcOrd="1" destOrd="0" presId="urn:microsoft.com/office/officeart/2005/8/layout/hierarchy2"/>
    <dgm:cxn modelId="{1683BA27-6045-491E-BF40-795383754E6E}" type="presParOf" srcId="{90B683E8-6B20-43D5-812D-FA8247A603AD}" destId="{B5FD44A4-721A-47D7-BDD4-676495F21A65}" srcOrd="0" destOrd="0" presId="urn:microsoft.com/office/officeart/2005/8/layout/hierarchy2"/>
    <dgm:cxn modelId="{396ECC31-276F-4FEF-B1B2-09AB4EAE60F8}" type="presParOf" srcId="{B5FD44A4-721A-47D7-BDD4-676495F21A65}" destId="{73C64358-D1CA-46F2-8A59-1EB9381A7451}" srcOrd="0" destOrd="0" presId="urn:microsoft.com/office/officeart/2005/8/layout/hierarchy2"/>
    <dgm:cxn modelId="{5CA6740B-29C5-41B4-92C0-EF2A36806AA5}" type="presParOf" srcId="{90B683E8-6B20-43D5-812D-FA8247A603AD}" destId="{CAB850D3-79B5-442F-847A-CB5AF1409ABA}" srcOrd="1" destOrd="0" presId="urn:microsoft.com/office/officeart/2005/8/layout/hierarchy2"/>
    <dgm:cxn modelId="{065FEADB-7FB0-4263-8BF6-0115691AFCE3}" type="presParOf" srcId="{CAB850D3-79B5-442F-847A-CB5AF1409ABA}" destId="{DBCA0D98-06BA-42F9-9EB2-B9A1CE8E49A6}" srcOrd="0" destOrd="0" presId="urn:microsoft.com/office/officeart/2005/8/layout/hierarchy2"/>
    <dgm:cxn modelId="{9834C80D-EF16-4E33-95E8-75BD79751BEE}" type="presParOf" srcId="{CAB850D3-79B5-442F-847A-CB5AF1409ABA}" destId="{59E902EF-2677-4EC2-A59E-D647DEE80BEE}" srcOrd="1" destOrd="0" presId="urn:microsoft.com/office/officeart/2005/8/layout/hierarchy2"/>
  </dgm:cxnLst>
  <dgm:bg>
    <a:effectLst>
      <a:outerShdw blurRad="76200" dist="12700" dir="2700000" sy="-23000" kx="-800400" algn="bl" rotWithShape="0">
        <a:prstClr val="black">
          <a:alpha val="20000"/>
        </a:prstClr>
      </a:outerShdw>
    </a:effectLst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EE624B-A2FD-42F7-AB74-84453F069C51}" type="doc">
      <dgm:prSet loTypeId="urn:microsoft.com/office/officeart/2005/8/layout/equation1" loCatId="relationship" qsTypeId="urn:microsoft.com/office/officeart/2005/8/quickstyle/simple4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D02AC4B9-7705-42F7-87AA-8B19029AFB00}">
      <dgm:prSet phldrT="[Текст]"/>
      <dgm:spPr/>
      <dgm:t>
        <a:bodyPr/>
        <a:lstStyle/>
        <a:p>
          <a:r>
            <a:rPr lang="ru-RU" dirty="0" smtClean="0"/>
            <a:t>«+» </a:t>
          </a:r>
          <a:endParaRPr lang="ru-RU" dirty="0"/>
        </a:p>
      </dgm:t>
    </dgm:pt>
    <dgm:pt modelId="{66352758-9BA6-442F-B29F-089F0975674A}" type="parTrans" cxnId="{9B23E654-B7F6-406A-AF93-FD78A6E11067}">
      <dgm:prSet/>
      <dgm:spPr/>
      <dgm:t>
        <a:bodyPr/>
        <a:lstStyle/>
        <a:p>
          <a:endParaRPr lang="ru-RU"/>
        </a:p>
      </dgm:t>
    </dgm:pt>
    <dgm:pt modelId="{6AEE4F87-EF21-425A-BE0C-6A3DE70D2F0B}" type="sibTrans" cxnId="{9B23E654-B7F6-406A-AF93-FD78A6E11067}">
      <dgm:prSet/>
      <dgm:spPr/>
      <dgm:t>
        <a:bodyPr/>
        <a:lstStyle/>
        <a:p>
          <a:endParaRPr lang="ru-RU"/>
        </a:p>
      </dgm:t>
    </dgm:pt>
    <dgm:pt modelId="{B33FD3A1-9233-485E-BA98-7A4491448552}">
      <dgm:prSet phldrT="[Текст]"/>
      <dgm:spPr/>
      <dgm:t>
        <a:bodyPr/>
        <a:lstStyle/>
        <a:p>
          <a:r>
            <a:rPr lang="ru-RU" dirty="0" smtClean="0"/>
            <a:t>0</a:t>
          </a:r>
          <a:endParaRPr lang="ru-RU" dirty="0"/>
        </a:p>
      </dgm:t>
    </dgm:pt>
    <dgm:pt modelId="{F672C104-32B2-4F14-9111-0503D5721966}" type="parTrans" cxnId="{47289356-0397-4ED9-8F73-2B3470A3D302}">
      <dgm:prSet/>
      <dgm:spPr/>
      <dgm:t>
        <a:bodyPr/>
        <a:lstStyle/>
        <a:p>
          <a:endParaRPr lang="ru-RU"/>
        </a:p>
      </dgm:t>
    </dgm:pt>
    <dgm:pt modelId="{784D347F-27EA-41DD-945E-EEFFE9815304}" type="sibTrans" cxnId="{47289356-0397-4ED9-8F73-2B3470A3D302}">
      <dgm:prSet/>
      <dgm:spPr/>
      <dgm:t>
        <a:bodyPr/>
        <a:lstStyle/>
        <a:p>
          <a:endParaRPr lang="ru-RU"/>
        </a:p>
      </dgm:t>
    </dgm:pt>
    <dgm:pt modelId="{32C5A977-470D-4212-B97D-4C814231C06E}" type="pres">
      <dgm:prSet presAssocID="{E0EE624B-A2FD-42F7-AB74-84453F069C5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F3EC5C-42A6-4471-B2B5-7EB7584E31A7}" type="pres">
      <dgm:prSet presAssocID="{D02AC4B9-7705-42F7-87AA-8B19029AFB0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69D2AB-896F-4A2A-B165-55875F597834}" type="pres">
      <dgm:prSet presAssocID="{6AEE4F87-EF21-425A-BE0C-6A3DE70D2F0B}" presName="spacerL" presStyleCnt="0"/>
      <dgm:spPr/>
    </dgm:pt>
    <dgm:pt modelId="{A55F6080-3C99-46C5-B272-0322453A8F14}" type="pres">
      <dgm:prSet presAssocID="{6AEE4F87-EF21-425A-BE0C-6A3DE70D2F0B}" presName="sibTrans" presStyleLbl="sibTrans2D1" presStyleIdx="0" presStyleCnt="1"/>
      <dgm:spPr/>
      <dgm:t>
        <a:bodyPr/>
        <a:lstStyle/>
        <a:p>
          <a:endParaRPr lang="ru-RU"/>
        </a:p>
      </dgm:t>
    </dgm:pt>
    <dgm:pt modelId="{959A5B7B-0AB4-4738-BFE4-34C84A087848}" type="pres">
      <dgm:prSet presAssocID="{6AEE4F87-EF21-425A-BE0C-6A3DE70D2F0B}" presName="spacerR" presStyleCnt="0"/>
      <dgm:spPr/>
    </dgm:pt>
    <dgm:pt modelId="{E7F1634E-CA1A-47DB-BCE3-473B9DE7B25E}" type="pres">
      <dgm:prSet presAssocID="{B33FD3A1-9233-485E-BA98-7A449144855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A8CA36-3D02-4023-B9D5-C7226C02E71A}" type="presOf" srcId="{6AEE4F87-EF21-425A-BE0C-6A3DE70D2F0B}" destId="{A55F6080-3C99-46C5-B272-0322453A8F14}" srcOrd="0" destOrd="0" presId="urn:microsoft.com/office/officeart/2005/8/layout/equation1"/>
    <dgm:cxn modelId="{BA143D8D-91C5-45C4-8FB4-9C7D277B3338}" type="presOf" srcId="{B33FD3A1-9233-485E-BA98-7A4491448552}" destId="{E7F1634E-CA1A-47DB-BCE3-473B9DE7B25E}" srcOrd="0" destOrd="0" presId="urn:microsoft.com/office/officeart/2005/8/layout/equation1"/>
    <dgm:cxn modelId="{9B23E654-B7F6-406A-AF93-FD78A6E11067}" srcId="{E0EE624B-A2FD-42F7-AB74-84453F069C51}" destId="{D02AC4B9-7705-42F7-87AA-8B19029AFB00}" srcOrd="0" destOrd="0" parTransId="{66352758-9BA6-442F-B29F-089F0975674A}" sibTransId="{6AEE4F87-EF21-425A-BE0C-6A3DE70D2F0B}"/>
    <dgm:cxn modelId="{F4EC5A5F-5F94-4382-B7A5-643CEEFEE3A6}" type="presOf" srcId="{D02AC4B9-7705-42F7-87AA-8B19029AFB00}" destId="{62F3EC5C-42A6-4471-B2B5-7EB7584E31A7}" srcOrd="0" destOrd="0" presId="urn:microsoft.com/office/officeart/2005/8/layout/equation1"/>
    <dgm:cxn modelId="{C4974E96-AFAB-4DA3-82E3-C6CC0182A0E1}" type="presOf" srcId="{E0EE624B-A2FD-42F7-AB74-84453F069C51}" destId="{32C5A977-470D-4212-B97D-4C814231C06E}" srcOrd="0" destOrd="0" presId="urn:microsoft.com/office/officeart/2005/8/layout/equation1"/>
    <dgm:cxn modelId="{47289356-0397-4ED9-8F73-2B3470A3D302}" srcId="{E0EE624B-A2FD-42F7-AB74-84453F069C51}" destId="{B33FD3A1-9233-485E-BA98-7A4491448552}" srcOrd="1" destOrd="0" parTransId="{F672C104-32B2-4F14-9111-0503D5721966}" sibTransId="{784D347F-27EA-41DD-945E-EEFFE9815304}"/>
    <dgm:cxn modelId="{4E6A6134-56A7-4448-8A84-3BF58E01A22A}" type="presParOf" srcId="{32C5A977-470D-4212-B97D-4C814231C06E}" destId="{62F3EC5C-42A6-4471-B2B5-7EB7584E31A7}" srcOrd="0" destOrd="0" presId="urn:microsoft.com/office/officeart/2005/8/layout/equation1"/>
    <dgm:cxn modelId="{0264F3DB-600A-441F-B0F6-EE64D5BB9D4C}" type="presParOf" srcId="{32C5A977-470D-4212-B97D-4C814231C06E}" destId="{2069D2AB-896F-4A2A-B165-55875F597834}" srcOrd="1" destOrd="0" presId="urn:microsoft.com/office/officeart/2005/8/layout/equation1"/>
    <dgm:cxn modelId="{8041179B-3BFD-4DCC-BB9F-6E116D3A8515}" type="presParOf" srcId="{32C5A977-470D-4212-B97D-4C814231C06E}" destId="{A55F6080-3C99-46C5-B272-0322453A8F14}" srcOrd="2" destOrd="0" presId="urn:microsoft.com/office/officeart/2005/8/layout/equation1"/>
    <dgm:cxn modelId="{CC7913F0-1737-4B43-8F0D-EF13F7E267CF}" type="presParOf" srcId="{32C5A977-470D-4212-B97D-4C814231C06E}" destId="{959A5B7B-0AB4-4738-BFE4-34C84A087848}" srcOrd="3" destOrd="0" presId="urn:microsoft.com/office/officeart/2005/8/layout/equation1"/>
    <dgm:cxn modelId="{9D4628D8-607E-4F3C-B5AE-3C8786925785}" type="presParOf" srcId="{32C5A977-470D-4212-B97D-4C814231C06E}" destId="{E7F1634E-CA1A-47DB-BCE3-473B9DE7B25E}" srcOrd="4" destOrd="0" presId="urn:microsoft.com/office/officeart/2005/8/layout/equation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FEBBC2-A64C-499F-8B8C-7DC536A93816}" type="doc">
      <dgm:prSet loTypeId="urn:microsoft.com/office/officeart/2005/8/layout/equation1" loCatId="relationship" qsTypeId="urn:microsoft.com/office/officeart/2005/8/quickstyle/simple4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F0F2342E-C261-4641-A8EF-2413ADCDAA7C}">
      <dgm:prSet phldrT="[Текст]"/>
      <dgm:spPr/>
      <dgm:t>
        <a:bodyPr/>
        <a:lstStyle/>
        <a:p>
          <a:r>
            <a:rPr lang="ru-RU" dirty="0" smtClean="0"/>
            <a:t>«-»</a:t>
          </a:r>
          <a:endParaRPr lang="ru-RU" dirty="0"/>
        </a:p>
      </dgm:t>
    </dgm:pt>
    <dgm:pt modelId="{1B443A88-E7C7-46F2-98B0-1FDFC8C30EFD}" type="parTrans" cxnId="{22D4BAB1-6292-4880-82C6-C16EFA738410}">
      <dgm:prSet/>
      <dgm:spPr/>
      <dgm:t>
        <a:bodyPr/>
        <a:lstStyle/>
        <a:p>
          <a:endParaRPr lang="ru-RU"/>
        </a:p>
      </dgm:t>
    </dgm:pt>
    <dgm:pt modelId="{504926C2-9DBD-4B90-9608-35CA31BBF136}" type="sibTrans" cxnId="{22D4BAB1-6292-4880-82C6-C16EFA738410}">
      <dgm:prSet/>
      <dgm:spPr/>
      <dgm:t>
        <a:bodyPr/>
        <a:lstStyle/>
        <a:p>
          <a:endParaRPr lang="ru-RU"/>
        </a:p>
      </dgm:t>
    </dgm:pt>
    <dgm:pt modelId="{0E2F430E-3C4C-48E6-9B22-3CC98C7E9A04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4DC76CE9-BBC0-4A5E-8683-DFA5D3CFF8AB}" type="parTrans" cxnId="{99AA2F30-9ECB-425F-AB67-F8EC1A201BB3}">
      <dgm:prSet/>
      <dgm:spPr/>
      <dgm:t>
        <a:bodyPr/>
        <a:lstStyle/>
        <a:p>
          <a:endParaRPr lang="ru-RU"/>
        </a:p>
      </dgm:t>
    </dgm:pt>
    <dgm:pt modelId="{CE23F2EE-3C0A-4536-A4AC-7ADF3A434AE7}" type="sibTrans" cxnId="{99AA2F30-9ECB-425F-AB67-F8EC1A201BB3}">
      <dgm:prSet/>
      <dgm:spPr/>
      <dgm:t>
        <a:bodyPr/>
        <a:lstStyle/>
        <a:p>
          <a:endParaRPr lang="ru-RU"/>
        </a:p>
      </dgm:t>
    </dgm:pt>
    <dgm:pt modelId="{EA067312-ABEC-4911-BC7E-79A84EAB804D}" type="pres">
      <dgm:prSet presAssocID="{1FFEBBC2-A64C-499F-8B8C-7DC536A9381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06EC272-9AAC-4F74-A803-7FD2E411F10E}" type="pres">
      <dgm:prSet presAssocID="{F0F2342E-C261-4641-A8EF-2413ADCDAA7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022DCA-600D-4891-B4E4-4549C4568381}" type="pres">
      <dgm:prSet presAssocID="{504926C2-9DBD-4B90-9608-35CA31BBF136}" presName="spacerL" presStyleCnt="0"/>
      <dgm:spPr/>
    </dgm:pt>
    <dgm:pt modelId="{F7DB199F-0B96-43D5-9175-855543F36A6C}" type="pres">
      <dgm:prSet presAssocID="{504926C2-9DBD-4B90-9608-35CA31BBF136}" presName="sibTrans" presStyleLbl="sibTrans2D1" presStyleIdx="0" presStyleCnt="1"/>
      <dgm:spPr/>
      <dgm:t>
        <a:bodyPr/>
        <a:lstStyle/>
        <a:p>
          <a:endParaRPr lang="ru-RU"/>
        </a:p>
      </dgm:t>
    </dgm:pt>
    <dgm:pt modelId="{9768B20A-4AC1-42D1-B93C-5D5EB76D6E85}" type="pres">
      <dgm:prSet presAssocID="{504926C2-9DBD-4B90-9608-35CA31BBF136}" presName="spacerR" presStyleCnt="0"/>
      <dgm:spPr/>
    </dgm:pt>
    <dgm:pt modelId="{B3A05CCC-4B32-483E-B856-6A5000FC062A}" type="pres">
      <dgm:prSet presAssocID="{0E2F430E-3C4C-48E6-9B22-3CC98C7E9A04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AA2F30-9ECB-425F-AB67-F8EC1A201BB3}" srcId="{1FFEBBC2-A64C-499F-8B8C-7DC536A93816}" destId="{0E2F430E-3C4C-48E6-9B22-3CC98C7E9A04}" srcOrd="1" destOrd="0" parTransId="{4DC76CE9-BBC0-4A5E-8683-DFA5D3CFF8AB}" sibTransId="{CE23F2EE-3C0A-4536-A4AC-7ADF3A434AE7}"/>
    <dgm:cxn modelId="{205A25E0-55D0-4B24-9CC7-7B9835707A3D}" type="presOf" srcId="{F0F2342E-C261-4641-A8EF-2413ADCDAA7C}" destId="{006EC272-9AAC-4F74-A803-7FD2E411F10E}" srcOrd="0" destOrd="0" presId="urn:microsoft.com/office/officeart/2005/8/layout/equation1"/>
    <dgm:cxn modelId="{976AC1F2-D8AF-44A9-B78B-FD468986D268}" type="presOf" srcId="{0E2F430E-3C4C-48E6-9B22-3CC98C7E9A04}" destId="{B3A05CCC-4B32-483E-B856-6A5000FC062A}" srcOrd="0" destOrd="0" presId="urn:microsoft.com/office/officeart/2005/8/layout/equation1"/>
    <dgm:cxn modelId="{324DB7E4-1D2B-449F-BFE8-C80FD41BC611}" type="presOf" srcId="{1FFEBBC2-A64C-499F-8B8C-7DC536A93816}" destId="{EA067312-ABEC-4911-BC7E-79A84EAB804D}" srcOrd="0" destOrd="0" presId="urn:microsoft.com/office/officeart/2005/8/layout/equation1"/>
    <dgm:cxn modelId="{3476754B-EC02-4ECC-88D3-33AEFFEEC8AD}" type="presOf" srcId="{504926C2-9DBD-4B90-9608-35CA31BBF136}" destId="{F7DB199F-0B96-43D5-9175-855543F36A6C}" srcOrd="0" destOrd="0" presId="urn:microsoft.com/office/officeart/2005/8/layout/equation1"/>
    <dgm:cxn modelId="{22D4BAB1-6292-4880-82C6-C16EFA738410}" srcId="{1FFEBBC2-A64C-499F-8B8C-7DC536A93816}" destId="{F0F2342E-C261-4641-A8EF-2413ADCDAA7C}" srcOrd="0" destOrd="0" parTransId="{1B443A88-E7C7-46F2-98B0-1FDFC8C30EFD}" sibTransId="{504926C2-9DBD-4B90-9608-35CA31BBF136}"/>
    <dgm:cxn modelId="{2F8F20B0-8DE8-41A6-A540-E00A684004D6}" type="presParOf" srcId="{EA067312-ABEC-4911-BC7E-79A84EAB804D}" destId="{006EC272-9AAC-4F74-A803-7FD2E411F10E}" srcOrd="0" destOrd="0" presId="urn:microsoft.com/office/officeart/2005/8/layout/equation1"/>
    <dgm:cxn modelId="{4F23CC0F-D794-47D0-8DD0-FF38E38A5FB5}" type="presParOf" srcId="{EA067312-ABEC-4911-BC7E-79A84EAB804D}" destId="{19022DCA-600D-4891-B4E4-4549C4568381}" srcOrd="1" destOrd="0" presId="urn:microsoft.com/office/officeart/2005/8/layout/equation1"/>
    <dgm:cxn modelId="{060681F0-845E-4EDE-BC48-8FE3D9876FBC}" type="presParOf" srcId="{EA067312-ABEC-4911-BC7E-79A84EAB804D}" destId="{F7DB199F-0B96-43D5-9175-855543F36A6C}" srcOrd="2" destOrd="0" presId="urn:microsoft.com/office/officeart/2005/8/layout/equation1"/>
    <dgm:cxn modelId="{DFDCA8EA-AB19-4605-8ED8-A186E346E4A4}" type="presParOf" srcId="{EA067312-ABEC-4911-BC7E-79A84EAB804D}" destId="{9768B20A-4AC1-42D1-B93C-5D5EB76D6E85}" srcOrd="3" destOrd="0" presId="urn:microsoft.com/office/officeart/2005/8/layout/equation1"/>
    <dgm:cxn modelId="{67C2C022-03D1-420B-B7C1-9D81C9F9EDE1}" type="presParOf" srcId="{EA067312-ABEC-4911-BC7E-79A84EAB804D}" destId="{B3A05CCC-4B32-483E-B856-6A5000FC062A}" srcOrd="4" destOrd="0" presId="urn:microsoft.com/office/officeart/2005/8/layout/equation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55FED92-7A13-42B7-A85D-779504CF9240}" type="doc">
      <dgm:prSet loTypeId="urn:microsoft.com/office/officeart/2005/8/layout/list1" loCatId="list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6EEFDDAD-12A0-437B-A505-53F5D12B2C69}">
      <dgm:prSet phldrT="[Текст]"/>
      <dgm:spPr/>
      <dgm:t>
        <a:bodyPr/>
        <a:lstStyle/>
        <a:p>
          <a:r>
            <a:rPr lang="ru-RU" dirty="0" smtClean="0"/>
            <a:t>Прямой код</a:t>
          </a:r>
          <a:endParaRPr lang="ru-RU" dirty="0"/>
        </a:p>
      </dgm:t>
    </dgm:pt>
    <dgm:pt modelId="{CA304A69-CB76-4D41-A1C6-F583241A7430}" type="parTrans" cxnId="{F0D18DE5-952F-4004-9421-5CE25C0A266E}">
      <dgm:prSet/>
      <dgm:spPr/>
      <dgm:t>
        <a:bodyPr/>
        <a:lstStyle/>
        <a:p>
          <a:endParaRPr lang="ru-RU"/>
        </a:p>
      </dgm:t>
    </dgm:pt>
    <dgm:pt modelId="{3F8986FE-1D0D-4BA7-B249-A28C09D95BA5}" type="sibTrans" cxnId="{F0D18DE5-952F-4004-9421-5CE25C0A266E}">
      <dgm:prSet/>
      <dgm:spPr/>
      <dgm:t>
        <a:bodyPr/>
        <a:lstStyle/>
        <a:p>
          <a:endParaRPr lang="ru-RU"/>
        </a:p>
      </dgm:t>
    </dgm:pt>
    <dgm:pt modelId="{A5112E92-4651-4429-A2F1-DADACDECBF8E}">
      <dgm:prSet phldrT="[Текст]"/>
      <dgm:spPr/>
      <dgm:t>
        <a:bodyPr/>
        <a:lstStyle/>
        <a:p>
          <a:r>
            <a:rPr lang="ru-RU" dirty="0" smtClean="0"/>
            <a:t>Обратный код</a:t>
          </a:r>
          <a:endParaRPr lang="ru-RU" dirty="0"/>
        </a:p>
      </dgm:t>
    </dgm:pt>
    <dgm:pt modelId="{B26EC3B8-0005-46A8-BC98-7FA13F0FDF4C}" type="parTrans" cxnId="{E3C9A419-0271-4BE9-AF71-EBBCB310D78F}">
      <dgm:prSet/>
      <dgm:spPr/>
      <dgm:t>
        <a:bodyPr/>
        <a:lstStyle/>
        <a:p>
          <a:endParaRPr lang="ru-RU"/>
        </a:p>
      </dgm:t>
    </dgm:pt>
    <dgm:pt modelId="{E03CE85D-C953-4427-A3A9-38B97718BF67}" type="sibTrans" cxnId="{E3C9A419-0271-4BE9-AF71-EBBCB310D78F}">
      <dgm:prSet/>
      <dgm:spPr/>
      <dgm:t>
        <a:bodyPr/>
        <a:lstStyle/>
        <a:p>
          <a:endParaRPr lang="ru-RU"/>
        </a:p>
      </dgm:t>
    </dgm:pt>
    <dgm:pt modelId="{7E934604-AC1E-4653-AE1F-90864BCFE767}">
      <dgm:prSet phldrT="[Текст]"/>
      <dgm:spPr/>
      <dgm:t>
        <a:bodyPr/>
        <a:lstStyle/>
        <a:p>
          <a:r>
            <a:rPr lang="ru-RU" dirty="0" smtClean="0"/>
            <a:t>Дополнительный код</a:t>
          </a:r>
          <a:endParaRPr lang="ru-RU" dirty="0"/>
        </a:p>
      </dgm:t>
    </dgm:pt>
    <dgm:pt modelId="{91599E93-F5FB-4564-9194-305EB20E0B96}" type="parTrans" cxnId="{B323A02D-1FF6-4AE6-805C-3BDFEF34DC98}">
      <dgm:prSet/>
      <dgm:spPr/>
      <dgm:t>
        <a:bodyPr/>
        <a:lstStyle/>
        <a:p>
          <a:endParaRPr lang="ru-RU"/>
        </a:p>
      </dgm:t>
    </dgm:pt>
    <dgm:pt modelId="{ED371513-83B4-4B83-9DFC-7E6A315A3B4C}" type="sibTrans" cxnId="{B323A02D-1FF6-4AE6-805C-3BDFEF34DC98}">
      <dgm:prSet/>
      <dgm:spPr/>
      <dgm:t>
        <a:bodyPr/>
        <a:lstStyle/>
        <a:p>
          <a:endParaRPr lang="ru-RU"/>
        </a:p>
      </dgm:t>
    </dgm:pt>
    <dgm:pt modelId="{EB9ABBDA-BAC0-426C-9442-E7077B32CEEB}" type="pres">
      <dgm:prSet presAssocID="{055FED92-7A13-42B7-A85D-779504CF924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F9B24E3-0453-4776-8EC0-A1A4F0D15C77}" type="pres">
      <dgm:prSet presAssocID="{6EEFDDAD-12A0-437B-A505-53F5D12B2C69}" presName="parentLin" presStyleCnt="0"/>
      <dgm:spPr/>
    </dgm:pt>
    <dgm:pt modelId="{18B158F6-5505-424C-8A69-82A36AC24634}" type="pres">
      <dgm:prSet presAssocID="{6EEFDDAD-12A0-437B-A505-53F5D12B2C6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B89F7AD3-C4B8-4387-8DB2-27D37444119E}" type="pres">
      <dgm:prSet presAssocID="{6EEFDDAD-12A0-437B-A505-53F5D12B2C6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97B37F-44D9-4E07-A9DC-8F78C9ADFA33}" type="pres">
      <dgm:prSet presAssocID="{6EEFDDAD-12A0-437B-A505-53F5D12B2C69}" presName="negativeSpace" presStyleCnt="0"/>
      <dgm:spPr/>
    </dgm:pt>
    <dgm:pt modelId="{4A52F9EC-40AF-4123-B33F-CC44E07A53F2}" type="pres">
      <dgm:prSet presAssocID="{6EEFDDAD-12A0-437B-A505-53F5D12B2C69}" presName="childText" presStyleLbl="conFgAcc1" presStyleIdx="0" presStyleCnt="3">
        <dgm:presLayoutVars>
          <dgm:bulletEnabled val="1"/>
        </dgm:presLayoutVars>
      </dgm:prSet>
      <dgm:spPr/>
    </dgm:pt>
    <dgm:pt modelId="{38D7C651-DD78-4720-AEAB-FBDD5BF02046}" type="pres">
      <dgm:prSet presAssocID="{3F8986FE-1D0D-4BA7-B249-A28C09D95BA5}" presName="spaceBetweenRectangles" presStyleCnt="0"/>
      <dgm:spPr/>
    </dgm:pt>
    <dgm:pt modelId="{86CEDC24-38DF-4EA0-972E-1039D2A558D4}" type="pres">
      <dgm:prSet presAssocID="{A5112E92-4651-4429-A2F1-DADACDECBF8E}" presName="parentLin" presStyleCnt="0"/>
      <dgm:spPr/>
    </dgm:pt>
    <dgm:pt modelId="{FE62E783-FC36-4F0A-A659-AF1A3CD52A34}" type="pres">
      <dgm:prSet presAssocID="{A5112E92-4651-4429-A2F1-DADACDECBF8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2AEC3FD-E313-4A07-BAF6-BED5078166EA}" type="pres">
      <dgm:prSet presAssocID="{A5112E92-4651-4429-A2F1-DADACDECBF8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198DB-55EF-43E7-AE85-E381BAD3089B}" type="pres">
      <dgm:prSet presAssocID="{A5112E92-4651-4429-A2F1-DADACDECBF8E}" presName="negativeSpace" presStyleCnt="0"/>
      <dgm:spPr/>
    </dgm:pt>
    <dgm:pt modelId="{37347654-C6BB-419D-9370-81B24D859917}" type="pres">
      <dgm:prSet presAssocID="{A5112E92-4651-4429-A2F1-DADACDECBF8E}" presName="childText" presStyleLbl="conFgAcc1" presStyleIdx="1" presStyleCnt="3">
        <dgm:presLayoutVars>
          <dgm:bulletEnabled val="1"/>
        </dgm:presLayoutVars>
      </dgm:prSet>
      <dgm:spPr/>
    </dgm:pt>
    <dgm:pt modelId="{BB62133D-B759-4DC5-A811-6038A81881BB}" type="pres">
      <dgm:prSet presAssocID="{E03CE85D-C953-4427-A3A9-38B97718BF67}" presName="spaceBetweenRectangles" presStyleCnt="0"/>
      <dgm:spPr/>
    </dgm:pt>
    <dgm:pt modelId="{16BAE035-28E3-4FEB-B9D9-14FE7A06CEA9}" type="pres">
      <dgm:prSet presAssocID="{7E934604-AC1E-4653-AE1F-90864BCFE767}" presName="parentLin" presStyleCnt="0"/>
      <dgm:spPr/>
    </dgm:pt>
    <dgm:pt modelId="{2F09EF36-017E-4C04-BA90-E783EFB64787}" type="pres">
      <dgm:prSet presAssocID="{7E934604-AC1E-4653-AE1F-90864BCFE767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4A5CA4C0-B9CA-4CAE-A77D-B7211EF5F3D6}" type="pres">
      <dgm:prSet presAssocID="{7E934604-AC1E-4653-AE1F-90864BCFE76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2C9E0B-5F4B-49A4-801E-1F91AC527626}" type="pres">
      <dgm:prSet presAssocID="{7E934604-AC1E-4653-AE1F-90864BCFE767}" presName="negativeSpace" presStyleCnt="0"/>
      <dgm:spPr/>
    </dgm:pt>
    <dgm:pt modelId="{5BEAF5A1-D54A-4743-9B19-0880E177B57D}" type="pres">
      <dgm:prSet presAssocID="{7E934604-AC1E-4653-AE1F-90864BCFE76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52C0D6B-A221-4391-A203-899D5C885EF7}" type="presOf" srcId="{055FED92-7A13-42B7-A85D-779504CF9240}" destId="{EB9ABBDA-BAC0-426C-9442-E7077B32CEEB}" srcOrd="0" destOrd="0" presId="urn:microsoft.com/office/officeart/2005/8/layout/list1"/>
    <dgm:cxn modelId="{E3A1B2E7-98D6-4066-ACF9-52DA17BA2AA8}" type="presOf" srcId="{6EEFDDAD-12A0-437B-A505-53F5D12B2C69}" destId="{B89F7AD3-C4B8-4387-8DB2-27D37444119E}" srcOrd="1" destOrd="0" presId="urn:microsoft.com/office/officeart/2005/8/layout/list1"/>
    <dgm:cxn modelId="{B323A02D-1FF6-4AE6-805C-3BDFEF34DC98}" srcId="{055FED92-7A13-42B7-A85D-779504CF9240}" destId="{7E934604-AC1E-4653-AE1F-90864BCFE767}" srcOrd="2" destOrd="0" parTransId="{91599E93-F5FB-4564-9194-305EB20E0B96}" sibTransId="{ED371513-83B4-4B83-9DFC-7E6A315A3B4C}"/>
    <dgm:cxn modelId="{F0D18DE5-952F-4004-9421-5CE25C0A266E}" srcId="{055FED92-7A13-42B7-A85D-779504CF9240}" destId="{6EEFDDAD-12A0-437B-A505-53F5D12B2C69}" srcOrd="0" destOrd="0" parTransId="{CA304A69-CB76-4D41-A1C6-F583241A7430}" sibTransId="{3F8986FE-1D0D-4BA7-B249-A28C09D95BA5}"/>
    <dgm:cxn modelId="{663C48C0-19EA-40A8-ACB9-CF1866D274EF}" type="presOf" srcId="{A5112E92-4651-4429-A2F1-DADACDECBF8E}" destId="{FE62E783-FC36-4F0A-A659-AF1A3CD52A34}" srcOrd="0" destOrd="0" presId="urn:microsoft.com/office/officeart/2005/8/layout/list1"/>
    <dgm:cxn modelId="{E3C9A419-0271-4BE9-AF71-EBBCB310D78F}" srcId="{055FED92-7A13-42B7-A85D-779504CF9240}" destId="{A5112E92-4651-4429-A2F1-DADACDECBF8E}" srcOrd="1" destOrd="0" parTransId="{B26EC3B8-0005-46A8-BC98-7FA13F0FDF4C}" sibTransId="{E03CE85D-C953-4427-A3A9-38B97718BF67}"/>
    <dgm:cxn modelId="{6C61C945-92BD-46C8-BF67-6BD09C9428DF}" type="presOf" srcId="{6EEFDDAD-12A0-437B-A505-53F5D12B2C69}" destId="{18B158F6-5505-424C-8A69-82A36AC24634}" srcOrd="0" destOrd="0" presId="urn:microsoft.com/office/officeart/2005/8/layout/list1"/>
    <dgm:cxn modelId="{97CD75A9-9FBE-42DE-8372-A70DABA2450C}" type="presOf" srcId="{7E934604-AC1E-4653-AE1F-90864BCFE767}" destId="{2F09EF36-017E-4C04-BA90-E783EFB64787}" srcOrd="0" destOrd="0" presId="urn:microsoft.com/office/officeart/2005/8/layout/list1"/>
    <dgm:cxn modelId="{880B3FB3-9300-44DF-92D7-DCE9C775256D}" type="presOf" srcId="{7E934604-AC1E-4653-AE1F-90864BCFE767}" destId="{4A5CA4C0-B9CA-4CAE-A77D-B7211EF5F3D6}" srcOrd="1" destOrd="0" presId="urn:microsoft.com/office/officeart/2005/8/layout/list1"/>
    <dgm:cxn modelId="{9ECF85C9-CECD-4574-B131-EC369AFE96CC}" type="presOf" srcId="{A5112E92-4651-4429-A2F1-DADACDECBF8E}" destId="{42AEC3FD-E313-4A07-BAF6-BED5078166EA}" srcOrd="1" destOrd="0" presId="urn:microsoft.com/office/officeart/2005/8/layout/list1"/>
    <dgm:cxn modelId="{796B59C1-63C5-41B3-84D1-4816C2BFBD45}" type="presParOf" srcId="{EB9ABBDA-BAC0-426C-9442-E7077B32CEEB}" destId="{BF9B24E3-0453-4776-8EC0-A1A4F0D15C77}" srcOrd="0" destOrd="0" presId="urn:microsoft.com/office/officeart/2005/8/layout/list1"/>
    <dgm:cxn modelId="{30E1D464-31B7-4EF2-A7CE-7FD3A141B0E3}" type="presParOf" srcId="{BF9B24E3-0453-4776-8EC0-A1A4F0D15C77}" destId="{18B158F6-5505-424C-8A69-82A36AC24634}" srcOrd="0" destOrd="0" presId="urn:microsoft.com/office/officeart/2005/8/layout/list1"/>
    <dgm:cxn modelId="{20C44419-538E-469D-9B9E-EFADD8E08E75}" type="presParOf" srcId="{BF9B24E3-0453-4776-8EC0-A1A4F0D15C77}" destId="{B89F7AD3-C4B8-4387-8DB2-27D37444119E}" srcOrd="1" destOrd="0" presId="urn:microsoft.com/office/officeart/2005/8/layout/list1"/>
    <dgm:cxn modelId="{EFD237D9-7ACC-4281-B715-EE1F6ED5F194}" type="presParOf" srcId="{EB9ABBDA-BAC0-426C-9442-E7077B32CEEB}" destId="{5B97B37F-44D9-4E07-A9DC-8F78C9ADFA33}" srcOrd="1" destOrd="0" presId="urn:microsoft.com/office/officeart/2005/8/layout/list1"/>
    <dgm:cxn modelId="{06C418B2-D5DE-4C7D-9354-CDEC3B7028FB}" type="presParOf" srcId="{EB9ABBDA-BAC0-426C-9442-E7077B32CEEB}" destId="{4A52F9EC-40AF-4123-B33F-CC44E07A53F2}" srcOrd="2" destOrd="0" presId="urn:microsoft.com/office/officeart/2005/8/layout/list1"/>
    <dgm:cxn modelId="{B8E09E0C-7DA7-4984-BAB8-D57D5A5D11FD}" type="presParOf" srcId="{EB9ABBDA-BAC0-426C-9442-E7077B32CEEB}" destId="{38D7C651-DD78-4720-AEAB-FBDD5BF02046}" srcOrd="3" destOrd="0" presId="urn:microsoft.com/office/officeart/2005/8/layout/list1"/>
    <dgm:cxn modelId="{D86A47FF-42B5-4537-A9C1-92314DF6F6E1}" type="presParOf" srcId="{EB9ABBDA-BAC0-426C-9442-E7077B32CEEB}" destId="{86CEDC24-38DF-4EA0-972E-1039D2A558D4}" srcOrd="4" destOrd="0" presId="urn:microsoft.com/office/officeart/2005/8/layout/list1"/>
    <dgm:cxn modelId="{4337861A-0E70-4DDD-8763-17A4D3AAA11E}" type="presParOf" srcId="{86CEDC24-38DF-4EA0-972E-1039D2A558D4}" destId="{FE62E783-FC36-4F0A-A659-AF1A3CD52A34}" srcOrd="0" destOrd="0" presId="urn:microsoft.com/office/officeart/2005/8/layout/list1"/>
    <dgm:cxn modelId="{2E329CE0-BC42-4672-847D-05604F14B740}" type="presParOf" srcId="{86CEDC24-38DF-4EA0-972E-1039D2A558D4}" destId="{42AEC3FD-E313-4A07-BAF6-BED5078166EA}" srcOrd="1" destOrd="0" presId="urn:microsoft.com/office/officeart/2005/8/layout/list1"/>
    <dgm:cxn modelId="{F6B4E140-0DBF-4B28-9397-BFEC73CFF769}" type="presParOf" srcId="{EB9ABBDA-BAC0-426C-9442-E7077B32CEEB}" destId="{33F198DB-55EF-43E7-AE85-E381BAD3089B}" srcOrd="5" destOrd="0" presId="urn:microsoft.com/office/officeart/2005/8/layout/list1"/>
    <dgm:cxn modelId="{FFAEE5E3-2EF3-4A35-8DFB-55B40F0C8187}" type="presParOf" srcId="{EB9ABBDA-BAC0-426C-9442-E7077B32CEEB}" destId="{37347654-C6BB-419D-9370-81B24D859917}" srcOrd="6" destOrd="0" presId="urn:microsoft.com/office/officeart/2005/8/layout/list1"/>
    <dgm:cxn modelId="{14FDA9F1-5F92-41E3-B927-DAEB5188D9C5}" type="presParOf" srcId="{EB9ABBDA-BAC0-426C-9442-E7077B32CEEB}" destId="{BB62133D-B759-4DC5-A811-6038A81881BB}" srcOrd="7" destOrd="0" presId="urn:microsoft.com/office/officeart/2005/8/layout/list1"/>
    <dgm:cxn modelId="{B16CB3EB-62E8-48FE-B2C6-3201C31C10EE}" type="presParOf" srcId="{EB9ABBDA-BAC0-426C-9442-E7077B32CEEB}" destId="{16BAE035-28E3-4FEB-B9D9-14FE7A06CEA9}" srcOrd="8" destOrd="0" presId="urn:microsoft.com/office/officeart/2005/8/layout/list1"/>
    <dgm:cxn modelId="{191C466D-6EDC-456C-AFD4-5815148F1464}" type="presParOf" srcId="{16BAE035-28E3-4FEB-B9D9-14FE7A06CEA9}" destId="{2F09EF36-017E-4C04-BA90-E783EFB64787}" srcOrd="0" destOrd="0" presId="urn:microsoft.com/office/officeart/2005/8/layout/list1"/>
    <dgm:cxn modelId="{AE47F605-3C86-466A-B1A7-1E62134F8916}" type="presParOf" srcId="{16BAE035-28E3-4FEB-B9D9-14FE7A06CEA9}" destId="{4A5CA4C0-B9CA-4CAE-A77D-B7211EF5F3D6}" srcOrd="1" destOrd="0" presId="urn:microsoft.com/office/officeart/2005/8/layout/list1"/>
    <dgm:cxn modelId="{B0CDCE3F-6EF2-4CC4-8566-6A1F1CE7D76F}" type="presParOf" srcId="{EB9ABBDA-BAC0-426C-9442-E7077B32CEEB}" destId="{1F2C9E0B-5F4B-49A4-801E-1F91AC527626}" srcOrd="9" destOrd="0" presId="urn:microsoft.com/office/officeart/2005/8/layout/list1"/>
    <dgm:cxn modelId="{C720F598-07E8-459E-AC66-2C3E087946D9}" type="presParOf" srcId="{EB9ABBDA-BAC0-426C-9442-E7077B32CEEB}" destId="{5BEAF5A1-D54A-4743-9B19-0880E177B57D}" srcOrd="10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FCE59C-EA5B-4E41-AB54-A3C5284D3125}" type="doc">
      <dgm:prSet loTypeId="urn:microsoft.com/office/officeart/2005/8/layout/hList3" loCatId="list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04DC74C-E011-4CCA-802E-77F4CC3C47A6}">
      <dgm:prSet phldrT="[Текст]"/>
      <dgm:spPr/>
      <dgm:t>
        <a:bodyPr/>
        <a:lstStyle/>
        <a:p>
          <a:r>
            <a:rPr lang="ru-RU" dirty="0" smtClean="0"/>
            <a:t>Положительное число</a:t>
          </a:r>
          <a:endParaRPr lang="ru-RU" dirty="0"/>
        </a:p>
      </dgm:t>
    </dgm:pt>
    <dgm:pt modelId="{8D2B6503-9A13-48D8-9F62-58EF6416849F}" type="parTrans" cxnId="{11047FCF-074C-4871-B718-5356B100BE8F}">
      <dgm:prSet/>
      <dgm:spPr/>
      <dgm:t>
        <a:bodyPr/>
        <a:lstStyle/>
        <a:p>
          <a:endParaRPr lang="ru-RU"/>
        </a:p>
      </dgm:t>
    </dgm:pt>
    <dgm:pt modelId="{363C078F-DCEF-41EE-9D49-9B9DAEF734F8}" type="sibTrans" cxnId="{11047FCF-074C-4871-B718-5356B100BE8F}">
      <dgm:prSet/>
      <dgm:spPr/>
      <dgm:t>
        <a:bodyPr/>
        <a:lstStyle/>
        <a:p>
          <a:endParaRPr lang="ru-RU"/>
        </a:p>
      </dgm:t>
    </dgm:pt>
    <dgm:pt modelId="{E12E464B-BF49-4003-B874-E18FB8B7B0FF}">
      <dgm:prSet phldrT="[Текст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dirty="0" smtClean="0"/>
            <a:t>прямой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dirty="0" smtClean="0"/>
            <a:t>код</a:t>
          </a:r>
          <a:endParaRPr lang="ru-RU" dirty="0"/>
        </a:p>
      </dgm:t>
    </dgm:pt>
    <dgm:pt modelId="{DBE884F5-A3DC-43DB-8084-C8ADABED1978}" type="parTrans" cxnId="{26A6E0D8-E8E4-433B-9134-9E0B7B977D83}">
      <dgm:prSet/>
      <dgm:spPr/>
      <dgm:t>
        <a:bodyPr/>
        <a:lstStyle/>
        <a:p>
          <a:endParaRPr lang="ru-RU"/>
        </a:p>
      </dgm:t>
    </dgm:pt>
    <dgm:pt modelId="{A5FF0C0A-A4A9-4B87-A688-E4EAA2D1F060}" type="sibTrans" cxnId="{26A6E0D8-E8E4-433B-9134-9E0B7B977D83}">
      <dgm:prSet/>
      <dgm:spPr/>
      <dgm:t>
        <a:bodyPr/>
        <a:lstStyle/>
        <a:p>
          <a:endParaRPr lang="ru-RU"/>
        </a:p>
      </dgm:t>
    </dgm:pt>
    <dgm:pt modelId="{3D779277-AE9D-43B7-8F7A-12DB935BE71B}">
      <dgm:prSet phldrT="[Текст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dirty="0" smtClean="0"/>
            <a:t>обратный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dirty="0" smtClean="0"/>
            <a:t>код</a:t>
          </a:r>
        </a:p>
      </dgm:t>
    </dgm:pt>
    <dgm:pt modelId="{4C094E97-090C-45F4-9A85-7835C0EEAC06}" type="parTrans" cxnId="{79FABFD1-8A14-4AA2-9339-A6D6DE16D2C3}">
      <dgm:prSet/>
      <dgm:spPr/>
      <dgm:t>
        <a:bodyPr/>
        <a:lstStyle/>
        <a:p>
          <a:endParaRPr lang="ru-RU"/>
        </a:p>
      </dgm:t>
    </dgm:pt>
    <dgm:pt modelId="{29B235D0-3F99-4B92-BA6C-C1CBE5F6119D}" type="sibTrans" cxnId="{79FABFD1-8A14-4AA2-9339-A6D6DE16D2C3}">
      <dgm:prSet/>
      <dgm:spPr/>
      <dgm:t>
        <a:bodyPr/>
        <a:lstStyle/>
        <a:p>
          <a:endParaRPr lang="ru-RU"/>
        </a:p>
      </dgm:t>
    </dgm:pt>
    <dgm:pt modelId="{1351C5DB-9B96-4858-B168-D3C37F4F6188}">
      <dgm:prSet phldrT="[Текст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dirty="0" smtClean="0"/>
            <a:t>дополнительный код</a:t>
          </a:r>
        </a:p>
      </dgm:t>
    </dgm:pt>
    <dgm:pt modelId="{7A8B39AB-BD8B-4892-A83C-823046114DF9}" type="parTrans" cxnId="{96269476-8D79-4A22-8909-F92EC3B7F85C}">
      <dgm:prSet/>
      <dgm:spPr/>
      <dgm:t>
        <a:bodyPr/>
        <a:lstStyle/>
        <a:p>
          <a:endParaRPr lang="ru-RU"/>
        </a:p>
      </dgm:t>
    </dgm:pt>
    <dgm:pt modelId="{6F3175BA-407C-43A2-9B1F-A0038E5DDC29}" type="sibTrans" cxnId="{96269476-8D79-4A22-8909-F92EC3B7F85C}">
      <dgm:prSet/>
      <dgm:spPr/>
      <dgm:t>
        <a:bodyPr/>
        <a:lstStyle/>
        <a:p>
          <a:endParaRPr lang="ru-RU"/>
        </a:p>
      </dgm:t>
    </dgm:pt>
    <dgm:pt modelId="{EFC96979-ADB7-463C-8697-2D7109F1E14B}" type="pres">
      <dgm:prSet presAssocID="{D2FCE59C-EA5B-4E41-AB54-A3C5284D312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CC2F13-E0A0-4AF4-B0EC-7BEC8302D28C}" type="pres">
      <dgm:prSet presAssocID="{904DC74C-E011-4CCA-802E-77F4CC3C47A6}" presName="roof" presStyleLbl="dkBgShp" presStyleIdx="0" presStyleCnt="2" custLinFactY="-200000" custLinFactNeighborX="-3594" custLinFactNeighborY="-235897"/>
      <dgm:spPr/>
      <dgm:t>
        <a:bodyPr/>
        <a:lstStyle/>
        <a:p>
          <a:endParaRPr lang="ru-RU"/>
        </a:p>
      </dgm:t>
    </dgm:pt>
    <dgm:pt modelId="{BC0D9027-2519-42FA-9942-6A2A1DBAA0E6}" type="pres">
      <dgm:prSet presAssocID="{904DC74C-E011-4CCA-802E-77F4CC3C47A6}" presName="pillars" presStyleCnt="0"/>
      <dgm:spPr/>
    </dgm:pt>
    <dgm:pt modelId="{3B9EA8B0-F851-44E0-A8DA-92F570229396}" type="pres">
      <dgm:prSet presAssocID="{904DC74C-E011-4CCA-802E-77F4CC3C47A6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3D6904-DC1D-46D5-B3E5-B6494BA07B43}" type="pres">
      <dgm:prSet presAssocID="{3D779277-AE9D-43B7-8F7A-12DB935BE71B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4D817C-E013-45A6-A975-0E0609004D1D}" type="pres">
      <dgm:prSet presAssocID="{1351C5DB-9B96-4858-B168-D3C37F4F6188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D4E215-FAB1-4F13-A4CC-16F5AA13FA91}" type="pres">
      <dgm:prSet presAssocID="{904DC74C-E011-4CCA-802E-77F4CC3C47A6}" presName="base" presStyleLbl="dkBgShp" presStyleIdx="1" presStyleCnt="2" custLinFactNeighborX="-513"/>
      <dgm:spPr/>
    </dgm:pt>
  </dgm:ptLst>
  <dgm:cxnLst>
    <dgm:cxn modelId="{79DE29C9-56EF-4C09-86AD-9325480D502A}" type="presOf" srcId="{3D779277-AE9D-43B7-8F7A-12DB935BE71B}" destId="{F53D6904-DC1D-46D5-B3E5-B6494BA07B43}" srcOrd="0" destOrd="0" presId="urn:microsoft.com/office/officeart/2005/8/layout/hList3"/>
    <dgm:cxn modelId="{11047FCF-074C-4871-B718-5356B100BE8F}" srcId="{D2FCE59C-EA5B-4E41-AB54-A3C5284D3125}" destId="{904DC74C-E011-4CCA-802E-77F4CC3C47A6}" srcOrd="0" destOrd="0" parTransId="{8D2B6503-9A13-48D8-9F62-58EF6416849F}" sibTransId="{363C078F-DCEF-41EE-9D49-9B9DAEF734F8}"/>
    <dgm:cxn modelId="{E1026DFD-5C2A-4214-B9C6-4DCF6EC0D153}" type="presOf" srcId="{904DC74C-E011-4CCA-802E-77F4CC3C47A6}" destId="{3ECC2F13-E0A0-4AF4-B0EC-7BEC8302D28C}" srcOrd="0" destOrd="0" presId="urn:microsoft.com/office/officeart/2005/8/layout/hList3"/>
    <dgm:cxn modelId="{26A6E0D8-E8E4-433B-9134-9E0B7B977D83}" srcId="{904DC74C-E011-4CCA-802E-77F4CC3C47A6}" destId="{E12E464B-BF49-4003-B874-E18FB8B7B0FF}" srcOrd="0" destOrd="0" parTransId="{DBE884F5-A3DC-43DB-8084-C8ADABED1978}" sibTransId="{A5FF0C0A-A4A9-4B87-A688-E4EAA2D1F060}"/>
    <dgm:cxn modelId="{4B021B18-EBAC-4D7E-AD05-B6B4B2E538B7}" type="presOf" srcId="{D2FCE59C-EA5B-4E41-AB54-A3C5284D3125}" destId="{EFC96979-ADB7-463C-8697-2D7109F1E14B}" srcOrd="0" destOrd="0" presId="urn:microsoft.com/office/officeart/2005/8/layout/hList3"/>
    <dgm:cxn modelId="{96269476-8D79-4A22-8909-F92EC3B7F85C}" srcId="{904DC74C-E011-4CCA-802E-77F4CC3C47A6}" destId="{1351C5DB-9B96-4858-B168-D3C37F4F6188}" srcOrd="2" destOrd="0" parTransId="{7A8B39AB-BD8B-4892-A83C-823046114DF9}" sibTransId="{6F3175BA-407C-43A2-9B1F-A0038E5DDC29}"/>
    <dgm:cxn modelId="{EDB75D84-E72A-4074-95AB-F84C21AFDD43}" type="presOf" srcId="{E12E464B-BF49-4003-B874-E18FB8B7B0FF}" destId="{3B9EA8B0-F851-44E0-A8DA-92F570229396}" srcOrd="0" destOrd="0" presId="urn:microsoft.com/office/officeart/2005/8/layout/hList3"/>
    <dgm:cxn modelId="{9CDFB347-A931-416A-942A-ABC15A66AB64}" type="presOf" srcId="{1351C5DB-9B96-4858-B168-D3C37F4F6188}" destId="{144D817C-E013-45A6-A975-0E0609004D1D}" srcOrd="0" destOrd="0" presId="urn:microsoft.com/office/officeart/2005/8/layout/hList3"/>
    <dgm:cxn modelId="{79FABFD1-8A14-4AA2-9339-A6D6DE16D2C3}" srcId="{904DC74C-E011-4CCA-802E-77F4CC3C47A6}" destId="{3D779277-AE9D-43B7-8F7A-12DB935BE71B}" srcOrd="1" destOrd="0" parTransId="{4C094E97-090C-45F4-9A85-7835C0EEAC06}" sibTransId="{29B235D0-3F99-4B92-BA6C-C1CBE5F6119D}"/>
    <dgm:cxn modelId="{AACF3480-4374-4E8F-932E-3E80132C7102}" type="presParOf" srcId="{EFC96979-ADB7-463C-8697-2D7109F1E14B}" destId="{3ECC2F13-E0A0-4AF4-B0EC-7BEC8302D28C}" srcOrd="0" destOrd="0" presId="urn:microsoft.com/office/officeart/2005/8/layout/hList3"/>
    <dgm:cxn modelId="{68770B01-FCC3-4B3B-A6DD-7F2DA9E67939}" type="presParOf" srcId="{EFC96979-ADB7-463C-8697-2D7109F1E14B}" destId="{BC0D9027-2519-42FA-9942-6A2A1DBAA0E6}" srcOrd="1" destOrd="0" presId="urn:microsoft.com/office/officeart/2005/8/layout/hList3"/>
    <dgm:cxn modelId="{58FAD7EF-79A8-47A2-A309-EF3989107751}" type="presParOf" srcId="{BC0D9027-2519-42FA-9942-6A2A1DBAA0E6}" destId="{3B9EA8B0-F851-44E0-A8DA-92F570229396}" srcOrd="0" destOrd="0" presId="urn:microsoft.com/office/officeart/2005/8/layout/hList3"/>
    <dgm:cxn modelId="{32D3698F-D59E-413F-BEA7-FC561E53ACF1}" type="presParOf" srcId="{BC0D9027-2519-42FA-9942-6A2A1DBAA0E6}" destId="{F53D6904-DC1D-46D5-B3E5-B6494BA07B43}" srcOrd="1" destOrd="0" presId="urn:microsoft.com/office/officeart/2005/8/layout/hList3"/>
    <dgm:cxn modelId="{5B4FEB55-5EC0-4850-85FA-32575B113276}" type="presParOf" srcId="{BC0D9027-2519-42FA-9942-6A2A1DBAA0E6}" destId="{144D817C-E013-45A6-A975-0E0609004D1D}" srcOrd="2" destOrd="0" presId="urn:microsoft.com/office/officeart/2005/8/layout/hList3"/>
    <dgm:cxn modelId="{C294E135-83CB-4351-8F78-8DCC9B714C99}" type="presParOf" srcId="{EFC96979-ADB7-463C-8697-2D7109F1E14B}" destId="{12D4E215-FAB1-4F13-A4CC-16F5AA13FA91}" srcOrd="2" destOrd="0" presId="urn:microsoft.com/office/officeart/2005/8/layout/hList3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2FCE59C-EA5B-4E41-AB54-A3C5284D3125}" type="doc">
      <dgm:prSet loTypeId="urn:microsoft.com/office/officeart/2005/8/layout/hList3" loCatId="list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04DC74C-E011-4CCA-802E-77F4CC3C47A6}">
      <dgm:prSet phldrT="[Текст]"/>
      <dgm:spPr/>
      <dgm:t>
        <a:bodyPr/>
        <a:lstStyle/>
        <a:p>
          <a:r>
            <a:rPr lang="ru-RU" dirty="0" smtClean="0"/>
            <a:t>Отрицательное число</a:t>
          </a:r>
          <a:endParaRPr lang="ru-RU" dirty="0"/>
        </a:p>
      </dgm:t>
    </dgm:pt>
    <dgm:pt modelId="{8D2B6503-9A13-48D8-9F62-58EF6416849F}" type="parTrans" cxnId="{11047FCF-074C-4871-B718-5356B100BE8F}">
      <dgm:prSet/>
      <dgm:spPr/>
      <dgm:t>
        <a:bodyPr/>
        <a:lstStyle/>
        <a:p>
          <a:endParaRPr lang="ru-RU"/>
        </a:p>
      </dgm:t>
    </dgm:pt>
    <dgm:pt modelId="{363C078F-DCEF-41EE-9D49-9B9DAEF734F8}" type="sibTrans" cxnId="{11047FCF-074C-4871-B718-5356B100BE8F}">
      <dgm:prSet/>
      <dgm:spPr/>
      <dgm:t>
        <a:bodyPr/>
        <a:lstStyle/>
        <a:p>
          <a:endParaRPr lang="ru-RU"/>
        </a:p>
      </dgm:t>
    </dgm:pt>
    <dgm:pt modelId="{E12E464B-BF49-4003-B874-E18FB8B7B0FF}">
      <dgm:prSet phldrT="[Текст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dirty="0" smtClean="0"/>
            <a:t>прямой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dirty="0" smtClean="0"/>
            <a:t>код</a:t>
          </a:r>
          <a:endParaRPr lang="ru-RU" dirty="0"/>
        </a:p>
      </dgm:t>
    </dgm:pt>
    <dgm:pt modelId="{DBE884F5-A3DC-43DB-8084-C8ADABED1978}" type="parTrans" cxnId="{26A6E0D8-E8E4-433B-9134-9E0B7B977D83}">
      <dgm:prSet/>
      <dgm:spPr/>
      <dgm:t>
        <a:bodyPr/>
        <a:lstStyle/>
        <a:p>
          <a:endParaRPr lang="ru-RU"/>
        </a:p>
      </dgm:t>
    </dgm:pt>
    <dgm:pt modelId="{A5FF0C0A-A4A9-4B87-A688-E4EAA2D1F060}" type="sibTrans" cxnId="{26A6E0D8-E8E4-433B-9134-9E0B7B977D83}">
      <dgm:prSet/>
      <dgm:spPr/>
      <dgm:t>
        <a:bodyPr/>
        <a:lstStyle/>
        <a:p>
          <a:endParaRPr lang="ru-RU"/>
        </a:p>
      </dgm:t>
    </dgm:pt>
    <dgm:pt modelId="{3D779277-AE9D-43B7-8F7A-12DB935BE71B}">
      <dgm:prSet phldrT="[Текст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dirty="0" smtClean="0"/>
            <a:t>обратный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dirty="0" smtClean="0"/>
            <a:t>код</a:t>
          </a:r>
        </a:p>
      </dgm:t>
    </dgm:pt>
    <dgm:pt modelId="{4C094E97-090C-45F4-9A85-7835C0EEAC06}" type="parTrans" cxnId="{79FABFD1-8A14-4AA2-9339-A6D6DE16D2C3}">
      <dgm:prSet/>
      <dgm:spPr/>
      <dgm:t>
        <a:bodyPr/>
        <a:lstStyle/>
        <a:p>
          <a:endParaRPr lang="ru-RU"/>
        </a:p>
      </dgm:t>
    </dgm:pt>
    <dgm:pt modelId="{29B235D0-3F99-4B92-BA6C-C1CBE5F6119D}" type="sibTrans" cxnId="{79FABFD1-8A14-4AA2-9339-A6D6DE16D2C3}">
      <dgm:prSet/>
      <dgm:spPr/>
      <dgm:t>
        <a:bodyPr/>
        <a:lstStyle/>
        <a:p>
          <a:endParaRPr lang="ru-RU"/>
        </a:p>
      </dgm:t>
    </dgm:pt>
    <dgm:pt modelId="{1351C5DB-9B96-4858-B168-D3C37F4F6188}">
      <dgm:prSet phldrT="[Текст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dirty="0" smtClean="0"/>
            <a:t>дополнительный код</a:t>
          </a:r>
        </a:p>
      </dgm:t>
    </dgm:pt>
    <dgm:pt modelId="{7A8B39AB-BD8B-4892-A83C-823046114DF9}" type="parTrans" cxnId="{96269476-8D79-4A22-8909-F92EC3B7F85C}">
      <dgm:prSet/>
      <dgm:spPr/>
      <dgm:t>
        <a:bodyPr/>
        <a:lstStyle/>
        <a:p>
          <a:endParaRPr lang="ru-RU"/>
        </a:p>
      </dgm:t>
    </dgm:pt>
    <dgm:pt modelId="{6F3175BA-407C-43A2-9B1F-A0038E5DDC29}" type="sibTrans" cxnId="{96269476-8D79-4A22-8909-F92EC3B7F85C}">
      <dgm:prSet/>
      <dgm:spPr/>
      <dgm:t>
        <a:bodyPr/>
        <a:lstStyle/>
        <a:p>
          <a:endParaRPr lang="ru-RU"/>
        </a:p>
      </dgm:t>
    </dgm:pt>
    <dgm:pt modelId="{EFC96979-ADB7-463C-8697-2D7109F1E14B}" type="pres">
      <dgm:prSet presAssocID="{D2FCE59C-EA5B-4E41-AB54-A3C5284D312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CC2F13-E0A0-4AF4-B0EC-7BEC8302D28C}" type="pres">
      <dgm:prSet presAssocID="{904DC74C-E011-4CCA-802E-77F4CC3C47A6}" presName="roof" presStyleLbl="dkBgShp" presStyleIdx="0" presStyleCnt="2" custLinFactY="-200000" custLinFactNeighborX="-3594" custLinFactNeighborY="-235897"/>
      <dgm:spPr/>
      <dgm:t>
        <a:bodyPr/>
        <a:lstStyle/>
        <a:p>
          <a:endParaRPr lang="ru-RU"/>
        </a:p>
      </dgm:t>
    </dgm:pt>
    <dgm:pt modelId="{BC0D9027-2519-42FA-9942-6A2A1DBAA0E6}" type="pres">
      <dgm:prSet presAssocID="{904DC74C-E011-4CCA-802E-77F4CC3C47A6}" presName="pillars" presStyleCnt="0"/>
      <dgm:spPr/>
    </dgm:pt>
    <dgm:pt modelId="{3B9EA8B0-F851-44E0-A8DA-92F570229396}" type="pres">
      <dgm:prSet presAssocID="{904DC74C-E011-4CCA-802E-77F4CC3C47A6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3D6904-DC1D-46D5-B3E5-B6494BA07B43}" type="pres">
      <dgm:prSet presAssocID="{3D779277-AE9D-43B7-8F7A-12DB935BE71B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4D817C-E013-45A6-A975-0E0609004D1D}" type="pres">
      <dgm:prSet presAssocID="{1351C5DB-9B96-4858-B168-D3C37F4F6188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D4E215-FAB1-4F13-A4CC-16F5AA13FA91}" type="pres">
      <dgm:prSet presAssocID="{904DC74C-E011-4CCA-802E-77F4CC3C47A6}" presName="base" presStyleLbl="dkBgShp" presStyleIdx="1" presStyleCnt="2" custLinFactNeighborX="-513"/>
      <dgm:spPr/>
    </dgm:pt>
  </dgm:ptLst>
  <dgm:cxnLst>
    <dgm:cxn modelId="{E754B000-5876-499B-A1F2-B8C44DDEFD2E}" type="presOf" srcId="{3D779277-AE9D-43B7-8F7A-12DB935BE71B}" destId="{F53D6904-DC1D-46D5-B3E5-B6494BA07B43}" srcOrd="0" destOrd="0" presId="urn:microsoft.com/office/officeart/2005/8/layout/hList3"/>
    <dgm:cxn modelId="{11047FCF-074C-4871-B718-5356B100BE8F}" srcId="{D2FCE59C-EA5B-4E41-AB54-A3C5284D3125}" destId="{904DC74C-E011-4CCA-802E-77F4CC3C47A6}" srcOrd="0" destOrd="0" parTransId="{8D2B6503-9A13-48D8-9F62-58EF6416849F}" sibTransId="{363C078F-DCEF-41EE-9D49-9B9DAEF734F8}"/>
    <dgm:cxn modelId="{26A6E0D8-E8E4-433B-9134-9E0B7B977D83}" srcId="{904DC74C-E011-4CCA-802E-77F4CC3C47A6}" destId="{E12E464B-BF49-4003-B874-E18FB8B7B0FF}" srcOrd="0" destOrd="0" parTransId="{DBE884F5-A3DC-43DB-8084-C8ADABED1978}" sibTransId="{A5FF0C0A-A4A9-4B87-A688-E4EAA2D1F060}"/>
    <dgm:cxn modelId="{7B356CE8-2E71-4B30-92C8-817091BE6542}" type="presOf" srcId="{D2FCE59C-EA5B-4E41-AB54-A3C5284D3125}" destId="{EFC96979-ADB7-463C-8697-2D7109F1E14B}" srcOrd="0" destOrd="0" presId="urn:microsoft.com/office/officeart/2005/8/layout/hList3"/>
    <dgm:cxn modelId="{6D49065D-97AA-48FA-9AFF-00F955FBF2C0}" type="presOf" srcId="{1351C5DB-9B96-4858-B168-D3C37F4F6188}" destId="{144D817C-E013-45A6-A975-0E0609004D1D}" srcOrd="0" destOrd="0" presId="urn:microsoft.com/office/officeart/2005/8/layout/hList3"/>
    <dgm:cxn modelId="{96269476-8D79-4A22-8909-F92EC3B7F85C}" srcId="{904DC74C-E011-4CCA-802E-77F4CC3C47A6}" destId="{1351C5DB-9B96-4858-B168-D3C37F4F6188}" srcOrd="2" destOrd="0" parTransId="{7A8B39AB-BD8B-4892-A83C-823046114DF9}" sibTransId="{6F3175BA-407C-43A2-9B1F-A0038E5DDC29}"/>
    <dgm:cxn modelId="{3AB62EEA-E7AC-432C-BE6E-7853DDF164D3}" type="presOf" srcId="{904DC74C-E011-4CCA-802E-77F4CC3C47A6}" destId="{3ECC2F13-E0A0-4AF4-B0EC-7BEC8302D28C}" srcOrd="0" destOrd="0" presId="urn:microsoft.com/office/officeart/2005/8/layout/hList3"/>
    <dgm:cxn modelId="{7FD86A76-E63D-499B-9ADE-C2D292A13399}" type="presOf" srcId="{E12E464B-BF49-4003-B874-E18FB8B7B0FF}" destId="{3B9EA8B0-F851-44E0-A8DA-92F570229396}" srcOrd="0" destOrd="0" presId="urn:microsoft.com/office/officeart/2005/8/layout/hList3"/>
    <dgm:cxn modelId="{79FABFD1-8A14-4AA2-9339-A6D6DE16D2C3}" srcId="{904DC74C-E011-4CCA-802E-77F4CC3C47A6}" destId="{3D779277-AE9D-43B7-8F7A-12DB935BE71B}" srcOrd="1" destOrd="0" parTransId="{4C094E97-090C-45F4-9A85-7835C0EEAC06}" sibTransId="{29B235D0-3F99-4B92-BA6C-C1CBE5F6119D}"/>
    <dgm:cxn modelId="{84DC84CD-43FF-4CEC-8C8B-953BB18538FC}" type="presParOf" srcId="{EFC96979-ADB7-463C-8697-2D7109F1E14B}" destId="{3ECC2F13-E0A0-4AF4-B0EC-7BEC8302D28C}" srcOrd="0" destOrd="0" presId="urn:microsoft.com/office/officeart/2005/8/layout/hList3"/>
    <dgm:cxn modelId="{29230E4B-1C0E-4DA4-A31D-236B1956F93C}" type="presParOf" srcId="{EFC96979-ADB7-463C-8697-2D7109F1E14B}" destId="{BC0D9027-2519-42FA-9942-6A2A1DBAA0E6}" srcOrd="1" destOrd="0" presId="urn:microsoft.com/office/officeart/2005/8/layout/hList3"/>
    <dgm:cxn modelId="{1FF3B419-3307-4F27-AE45-149A7AA3DED8}" type="presParOf" srcId="{BC0D9027-2519-42FA-9942-6A2A1DBAA0E6}" destId="{3B9EA8B0-F851-44E0-A8DA-92F570229396}" srcOrd="0" destOrd="0" presId="urn:microsoft.com/office/officeart/2005/8/layout/hList3"/>
    <dgm:cxn modelId="{24050BF5-3A1A-4264-9B6A-F077A3411323}" type="presParOf" srcId="{BC0D9027-2519-42FA-9942-6A2A1DBAA0E6}" destId="{F53D6904-DC1D-46D5-B3E5-B6494BA07B43}" srcOrd="1" destOrd="0" presId="urn:microsoft.com/office/officeart/2005/8/layout/hList3"/>
    <dgm:cxn modelId="{535B2050-1941-48AF-972A-2CCD91550F0E}" type="presParOf" srcId="{BC0D9027-2519-42FA-9942-6A2A1DBAA0E6}" destId="{144D817C-E013-45A6-A975-0E0609004D1D}" srcOrd="2" destOrd="0" presId="urn:microsoft.com/office/officeart/2005/8/layout/hList3"/>
    <dgm:cxn modelId="{87967594-2938-417B-AA29-8767E4CECA78}" type="presParOf" srcId="{EFC96979-ADB7-463C-8697-2D7109F1E14B}" destId="{12D4E215-FAB1-4F13-A4CC-16F5AA13FA91}" srcOrd="2" destOrd="0" presId="urn:microsoft.com/office/officeart/2005/8/layout/h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5A670EE-968B-4C54-8AFE-9E9323514589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34A479F-D5D9-437F-A761-7F47E45AF9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70EE-968B-4C54-8AFE-9E9323514589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A479F-D5D9-437F-A761-7F47E45AF9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70EE-968B-4C54-8AFE-9E9323514589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A479F-D5D9-437F-A761-7F47E45AF9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70EE-968B-4C54-8AFE-9E9323514589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A479F-D5D9-437F-A761-7F47E45AF9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5A670EE-968B-4C54-8AFE-9E9323514589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34A479F-D5D9-437F-A761-7F47E45AF9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70EE-968B-4C54-8AFE-9E9323514589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A479F-D5D9-437F-A761-7F47E45AF9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70EE-968B-4C54-8AFE-9E9323514589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A479F-D5D9-437F-A761-7F47E45AF9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70EE-968B-4C54-8AFE-9E9323514589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A479F-D5D9-437F-A761-7F47E45AF9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70EE-968B-4C54-8AFE-9E9323514589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A479F-D5D9-437F-A761-7F47E45AF9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70EE-968B-4C54-8AFE-9E9323514589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A479F-D5D9-437F-A761-7F47E45AF9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70EE-968B-4C54-8AFE-9E9323514589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A479F-D5D9-437F-A761-7F47E45AF9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5A670EE-968B-4C54-8AFE-9E9323514589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4A479F-D5D9-437F-A761-7F47E45AF9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Представление чисел в памяти компьютера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i="1" dirty="0" smtClean="0"/>
              <a:t>Урок информатики в 10 классе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Числа со знаком</a:t>
            </a:r>
          </a:p>
        </p:txBody>
      </p:sp>
      <p:sp>
        <p:nvSpPr>
          <p:cNvPr id="20483" name="Содержимое 2"/>
          <p:cNvSpPr>
            <a:spLocks noGrp="1"/>
          </p:cNvSpPr>
          <p:nvPr>
            <p:ph sz="quarter" idx="1"/>
          </p:nvPr>
        </p:nvSpPr>
        <p:spPr>
          <a:xfrm>
            <a:off x="539750" y="1920875"/>
            <a:ext cx="8229600" cy="4937125"/>
          </a:xfrm>
        </p:spPr>
        <p:txBody>
          <a:bodyPr/>
          <a:lstStyle/>
          <a:p>
            <a:r>
              <a:rPr lang="ru-RU" sz="2800" i="1" smtClean="0"/>
              <a:t>Для представления </a:t>
            </a:r>
            <a:r>
              <a:rPr lang="ru-RU" sz="2800" i="1" u="sng" smtClean="0"/>
              <a:t>отрицательных чисел</a:t>
            </a:r>
            <a:r>
              <a:rPr lang="ru-RU" sz="2800" i="1" smtClean="0"/>
              <a:t> используется дополнительный код, который позволяет операцию вычитания заменить сложением, что упрощает работу процессора и увеличивает его быстродействие.</a:t>
            </a:r>
            <a:endParaRPr lang="ru-RU" i="1" smtClean="0"/>
          </a:p>
          <a:p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Числа со знаком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sz="quarter" idx="1"/>
          </p:nvPr>
        </p:nvSpPr>
        <p:spPr>
          <a:xfrm>
            <a:off x="431800" y="2168525"/>
            <a:ext cx="8229600" cy="4938713"/>
          </a:xfrm>
        </p:spPr>
        <p:txBody>
          <a:bodyPr/>
          <a:lstStyle/>
          <a:p>
            <a:pPr algn="just">
              <a:spcBef>
                <a:spcPct val="50000"/>
              </a:spcBef>
              <a:buFont typeface="Wingdings 3" pitchFamily="18" charset="2"/>
              <a:buNone/>
            </a:pPr>
            <a:r>
              <a:rPr lang="ru-RU" i="1" dirty="0" smtClean="0"/>
              <a:t>1.</a:t>
            </a:r>
            <a:r>
              <a:rPr lang="ru-RU" dirty="0" smtClean="0"/>
              <a:t> Модуль числа записать</a:t>
            </a:r>
            <a:r>
              <a:rPr lang="ru-RU" i="1" dirty="0" smtClean="0"/>
              <a:t> в прямом коде;</a:t>
            </a:r>
          </a:p>
          <a:p>
            <a:pPr algn="just">
              <a:spcBef>
                <a:spcPct val="50000"/>
              </a:spcBef>
              <a:buFont typeface="Wingdings 3" pitchFamily="18" charset="2"/>
              <a:buNone/>
            </a:pPr>
            <a:r>
              <a:rPr lang="ru-RU" i="1" dirty="0" smtClean="0"/>
              <a:t>2. </a:t>
            </a:r>
            <a:r>
              <a:rPr lang="ru-RU" dirty="0" smtClean="0"/>
              <a:t>Получить</a:t>
            </a:r>
            <a:r>
              <a:rPr lang="ru-RU" i="1" dirty="0" smtClean="0"/>
              <a:t> обратный код: </a:t>
            </a:r>
            <a:r>
              <a:rPr lang="ru-RU" dirty="0" smtClean="0"/>
              <a:t>значения всех битов инвертировать (все 1 заменить 0, а 0 заменить 1);</a:t>
            </a:r>
          </a:p>
          <a:p>
            <a:pPr algn="just">
              <a:spcBef>
                <a:spcPct val="50000"/>
              </a:spcBef>
              <a:buFont typeface="Wingdings 3" pitchFamily="18" charset="2"/>
              <a:buNone/>
            </a:pPr>
            <a:r>
              <a:rPr lang="ru-RU" i="1" dirty="0" smtClean="0"/>
              <a:t>3</a:t>
            </a:r>
            <a:r>
              <a:rPr lang="ru-RU" dirty="0" smtClean="0"/>
              <a:t>. К полученному обратному коду прибавить 1.</a:t>
            </a:r>
            <a:r>
              <a:rPr lang="ru-RU" i="1" dirty="0" smtClean="0"/>
              <a:t> </a:t>
            </a:r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484784"/>
            <a:ext cx="7344816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i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99"/>
                </a:solidFill>
                <a:latin typeface="Times New Roman"/>
                <a:cs typeface="Times New Roman"/>
              </a:rPr>
              <a:t>Алгоритм получения дополнительного кода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Формы записи чисел целых чисел со знаком</a:t>
            </a:r>
            <a:endParaRPr lang="ru-RU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857250" y="4905375"/>
          <a:ext cx="3456000" cy="1371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370840">
                <a:tc gridSpan="8"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Прямой код числа -19:</a:t>
                      </a:r>
                      <a:endParaRPr lang="ru-RU" sz="2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«-»</a:t>
                      </a:r>
                      <a:endParaRPr lang="ru-RU" sz="12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5302250" y="4962525"/>
          <a:ext cx="3456000" cy="1371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370840">
                <a:tc gridSpan="8"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Прямой код числа -127:</a:t>
                      </a:r>
                      <a:endParaRPr lang="ru-RU" sz="2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«-»</a:t>
                      </a:r>
                      <a:endParaRPr lang="ru-RU" sz="12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482544" y="1347759"/>
          <a:ext cx="8178912" cy="15700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авая фигурная скобка 8"/>
          <p:cNvSpPr/>
          <p:nvPr/>
        </p:nvSpPr>
        <p:spPr>
          <a:xfrm rot="5400000">
            <a:off x="4371182" y="-788194"/>
            <a:ext cx="401638" cy="8105775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595" name="TextBox 9"/>
          <p:cNvSpPr txBox="1">
            <a:spLocks noChangeArrowheads="1"/>
          </p:cNvSpPr>
          <p:nvPr/>
        </p:nvSpPr>
        <p:spPr bwMode="auto">
          <a:xfrm>
            <a:off x="2417763" y="3538538"/>
            <a:ext cx="43084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/>
              <a:t>имеют разное представление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Формы записи чисел целых чисел со знаком</a:t>
            </a:r>
            <a:endParaRPr lang="ru-RU" dirty="0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428625" y="1254125"/>
            <a:ext cx="8229600" cy="923925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274320" indent="-274320" algn="just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lang="ru-RU" sz="2600" b="1" dirty="0">
                <a:latin typeface="+mn-lt"/>
              </a:rPr>
              <a:t>Обратный код </a:t>
            </a:r>
            <a:r>
              <a:rPr lang="ru-RU" sz="2600" dirty="0">
                <a:latin typeface="+mn-lt"/>
              </a:rPr>
              <a:t>получается инвертированием всех цифр двоичного кода абсолютной величины числа, включая разряд знака: </a:t>
            </a:r>
            <a:r>
              <a:rPr lang="ru-RU" sz="2600" i="1" dirty="0">
                <a:latin typeface="+mn-lt"/>
              </a:rPr>
              <a:t>нули заменяются единицами, а единицы – нулями</a:t>
            </a:r>
            <a:r>
              <a:rPr lang="ru-RU" sz="2600" dirty="0">
                <a:latin typeface="+mn-lt"/>
              </a:rPr>
              <a:t>.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857250" y="2143125"/>
          <a:ext cx="3456000" cy="2103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370840">
                <a:tc gridSpan="8"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Число -19:</a:t>
                      </a:r>
                    </a:p>
                    <a:p>
                      <a:pPr algn="l"/>
                      <a:r>
                        <a:rPr lang="ru-RU" sz="2400" b="1" baseline="-25000" dirty="0" smtClean="0">
                          <a:solidFill>
                            <a:schemeClr val="tx1"/>
                          </a:solidFill>
                        </a:rPr>
                        <a:t>Код </a:t>
                      </a:r>
                      <a:r>
                        <a:rPr kumimoji="0" lang="ru-RU" sz="2400" b="1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модуля числа:        0 0010011</a:t>
                      </a:r>
                    </a:p>
                    <a:p>
                      <a:pPr algn="l"/>
                      <a:r>
                        <a:rPr kumimoji="0" lang="ru-RU" sz="2400" b="1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Обратный код числа:   1 1101100</a:t>
                      </a:r>
                    </a:p>
                    <a:p>
                      <a:pPr algn="l"/>
                      <a:endParaRPr lang="ru-RU" sz="2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«-»</a:t>
                      </a:r>
                      <a:endParaRPr lang="ru-RU" sz="12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143500" y="2111375"/>
          <a:ext cx="3456000" cy="2103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370840">
                <a:tc gridSpan="8"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Число -127:</a:t>
                      </a:r>
                    </a:p>
                    <a:p>
                      <a:pPr algn="l"/>
                      <a:r>
                        <a:rPr lang="ru-RU" sz="2400" b="1" baseline="-25000" dirty="0" smtClean="0">
                          <a:solidFill>
                            <a:schemeClr val="tx1"/>
                          </a:solidFill>
                        </a:rPr>
                        <a:t>Код </a:t>
                      </a:r>
                      <a:r>
                        <a:rPr kumimoji="0" lang="ru-RU" sz="2400" b="1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модуля числа:        0 1111111</a:t>
                      </a:r>
                    </a:p>
                    <a:p>
                      <a:pPr algn="l"/>
                      <a:r>
                        <a:rPr kumimoji="0" lang="ru-RU" sz="2400" b="1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Обратный код числа:   1 0000000</a:t>
                      </a:r>
                    </a:p>
                    <a:p>
                      <a:pPr algn="l"/>
                      <a:endParaRPr lang="ru-RU" sz="2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«-»</a:t>
                      </a:r>
                      <a:endParaRPr lang="ru-RU" sz="12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3" name="Содержимое 2"/>
          <p:cNvSpPr txBox="1">
            <a:spLocks/>
          </p:cNvSpPr>
          <p:nvPr/>
        </p:nvSpPr>
        <p:spPr>
          <a:xfrm>
            <a:off x="428625" y="4005263"/>
            <a:ext cx="8229600" cy="9239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algn="just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lang="ru-RU" sz="2200" b="1" dirty="0">
                <a:latin typeface="+mn-lt"/>
              </a:rPr>
              <a:t>Дополнительный код </a:t>
            </a:r>
            <a:r>
              <a:rPr lang="ru-RU" sz="2200" dirty="0">
                <a:latin typeface="+mn-lt"/>
              </a:rPr>
              <a:t>получается  прибавлением единицы к  младшему разряду обратного кода</a:t>
            </a:r>
            <a:r>
              <a:rPr lang="ru-RU" sz="2600" dirty="0">
                <a:latin typeface="+mn-lt"/>
              </a:rPr>
              <a:t>.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857250" y="4914900"/>
          <a:ext cx="3456000" cy="1371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370840">
                <a:tc gridSpan="8">
                  <a:txBody>
                    <a:bodyPr/>
                    <a:lstStyle/>
                    <a:p>
                      <a:pPr algn="l"/>
                      <a:r>
                        <a:rPr lang="ru-RU" sz="2400" dirty="0" err="1" smtClean="0">
                          <a:solidFill>
                            <a:schemeClr val="tx1"/>
                          </a:solidFill>
                        </a:rPr>
                        <a:t>Дополн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. код числа -19:</a:t>
                      </a:r>
                      <a:endParaRPr lang="ru-RU" sz="2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«-»</a:t>
                      </a:r>
                      <a:endParaRPr lang="ru-RU" sz="12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5143500" y="4914900"/>
          <a:ext cx="3456000" cy="1371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370840">
                <a:tc gridSpan="8">
                  <a:txBody>
                    <a:bodyPr/>
                    <a:lstStyle/>
                    <a:p>
                      <a:pPr algn="l"/>
                      <a:r>
                        <a:rPr lang="ru-RU" sz="2400" dirty="0" err="1" smtClean="0">
                          <a:solidFill>
                            <a:schemeClr val="tx1"/>
                          </a:solidFill>
                        </a:rPr>
                        <a:t>Дополн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. код числа -127:</a:t>
                      </a:r>
                      <a:endParaRPr lang="ru-RU" sz="2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«-»</a:t>
                      </a:r>
                      <a:endParaRPr lang="ru-RU" sz="12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2"/>
          <p:cNvSpPr>
            <a:spLocks/>
          </p:cNvSpPr>
          <p:nvPr/>
        </p:nvSpPr>
        <p:spPr bwMode="auto">
          <a:xfrm>
            <a:off x="323850" y="188913"/>
            <a:ext cx="83629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ru-RU" altLang="ru-RU" sz="4000" b="1">
                <a:solidFill>
                  <a:schemeClr val="tx2"/>
                </a:solidFill>
                <a:latin typeface="Calibri" pitchFamily="34" charset="0"/>
              </a:rPr>
              <a:t>Представление вещественных чисел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68313" y="1341438"/>
            <a:ext cx="8424862" cy="2124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66700" algn="just">
              <a:defRPr/>
            </a:pPr>
            <a:r>
              <a:rPr lang="ru-RU" sz="2200" dirty="0"/>
              <a:t>Любое вещественное число А может быть записано в нормальной (научной, экспоненциальной) форме:</a:t>
            </a:r>
          </a:p>
          <a:p>
            <a:pPr indent="266700" algn="just">
              <a:defRPr/>
            </a:pPr>
            <a:r>
              <a:rPr lang="ru-RU" sz="2200" b="1" dirty="0"/>
              <a:t>А </a:t>
            </a:r>
            <a:r>
              <a:rPr lang="ru-RU" sz="2200" b="1" dirty="0" err="1"/>
              <a:t>=±</a:t>
            </a:r>
            <a:r>
              <a:rPr lang="ru-RU" sz="2200" b="1" i="1" dirty="0" err="1"/>
              <a:t>m</a:t>
            </a:r>
            <a:r>
              <a:rPr lang="ru-RU" sz="2200" b="1" dirty="0"/>
              <a:t> </a:t>
            </a:r>
            <a:r>
              <a:rPr lang="ru-RU" sz="2200" b="1" dirty="0">
                <a:sym typeface="Symbol" pitchFamily="18" charset="2"/>
              </a:rPr>
              <a:t></a:t>
            </a:r>
            <a:r>
              <a:rPr lang="en-US" sz="2200" b="1" dirty="0">
                <a:sym typeface="Symbol" pitchFamily="18" charset="2"/>
              </a:rPr>
              <a:t> </a:t>
            </a:r>
            <a:r>
              <a:rPr lang="ru-RU" sz="2200" b="1" i="1" dirty="0" err="1"/>
              <a:t>q</a:t>
            </a:r>
            <a:r>
              <a:rPr lang="ru-RU" sz="2200" b="1" baseline="30000" dirty="0" err="1"/>
              <a:t>p</a:t>
            </a:r>
            <a:r>
              <a:rPr lang="ru-RU" sz="2200" dirty="0"/>
              <a:t>, где:</a:t>
            </a:r>
          </a:p>
          <a:p>
            <a:pPr indent="266700" algn="just">
              <a:defRPr/>
            </a:pPr>
            <a:r>
              <a:rPr lang="en-US" sz="2200" i="1" dirty="0"/>
              <a:t>m</a:t>
            </a:r>
            <a:r>
              <a:rPr lang="ru-RU" sz="2200" i="1" dirty="0"/>
              <a:t> - м</a:t>
            </a:r>
            <a:r>
              <a:rPr lang="ru-RU" sz="2200" dirty="0"/>
              <a:t>антисса числа;</a:t>
            </a:r>
          </a:p>
          <a:p>
            <a:pPr indent="266700" algn="just">
              <a:defRPr/>
            </a:pPr>
            <a:r>
              <a:rPr lang="en-US" sz="2200" i="1" dirty="0"/>
              <a:t>q</a:t>
            </a:r>
            <a:r>
              <a:rPr lang="ru-RU" sz="2200" i="1" dirty="0"/>
              <a:t> - </a:t>
            </a:r>
            <a:r>
              <a:rPr lang="ru-RU" sz="2200" dirty="0"/>
              <a:t>основание системы счисления;</a:t>
            </a:r>
          </a:p>
          <a:p>
            <a:pPr indent="266700" algn="just">
              <a:defRPr/>
            </a:pPr>
            <a:r>
              <a:rPr lang="en-US" sz="2200" i="1" dirty="0"/>
              <a:t>p</a:t>
            </a:r>
            <a:r>
              <a:rPr lang="ru-RU" sz="2200" i="1" dirty="0"/>
              <a:t> - </a:t>
            </a:r>
            <a:r>
              <a:rPr lang="ru-RU" sz="2200" dirty="0"/>
              <a:t>порядок числа.</a:t>
            </a:r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75" y="4357688"/>
            <a:ext cx="82550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95288" y="3500438"/>
            <a:ext cx="842486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66700" algn="just">
              <a:spcBef>
                <a:spcPct val="20000"/>
              </a:spcBef>
            </a:pPr>
            <a:r>
              <a:rPr lang="ru-RU" altLang="ru-RU" sz="2200" b="1" u="sng"/>
              <a:t>Пример.</a:t>
            </a:r>
            <a:r>
              <a:rPr lang="ru-RU" altLang="ru-RU" sz="2200"/>
              <a:t>  472 000 000 может быть представлено так: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95288" y="4365625"/>
            <a:ext cx="6891337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66700" algn="just">
              <a:spcBef>
                <a:spcPct val="20000"/>
              </a:spcBef>
            </a:pPr>
            <a:r>
              <a:rPr lang="ru-RU" altLang="ru-RU" sz="2200" dirty="0"/>
              <a:t>Запятая «плавает» по мантиссе. </a:t>
            </a:r>
          </a:p>
          <a:p>
            <a:pPr indent="266700" algn="just">
              <a:spcBef>
                <a:spcPct val="20000"/>
              </a:spcBef>
            </a:pPr>
            <a:r>
              <a:rPr lang="ru-RU" altLang="ru-RU" sz="2200" dirty="0"/>
              <a:t>Такое представление числа называется представлением в формате с плавающей запятой.</a:t>
            </a:r>
          </a:p>
          <a:p>
            <a:pPr indent="266700" algn="just">
              <a:spcBef>
                <a:spcPct val="20000"/>
              </a:spcBef>
            </a:pPr>
            <a:r>
              <a:rPr lang="ru-RU" altLang="ru-RU" sz="2200" dirty="0"/>
              <a:t>Бывают записи вида: 4.72Е+8.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489325" y="3933825"/>
            <a:ext cx="223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66700" algn="ctr">
              <a:spcBef>
                <a:spcPct val="20000"/>
              </a:spcBef>
            </a:pPr>
            <a:r>
              <a:rPr lang="ru-RU" altLang="ru-RU" sz="2800"/>
              <a:t>4,72 </a:t>
            </a:r>
            <a:r>
              <a:rPr lang="ru-RU" altLang="ru-RU" sz="2800">
                <a:sym typeface="Symbol" pitchFamily="18" charset="2"/>
              </a:rPr>
              <a:t></a:t>
            </a:r>
            <a:r>
              <a:rPr lang="ru-RU" altLang="ru-RU" sz="2800"/>
              <a:t> 10</a:t>
            </a:r>
            <a:r>
              <a:rPr lang="ru-RU" altLang="ru-RU" sz="2800" baseline="30000"/>
              <a:t>8</a:t>
            </a:r>
            <a:endParaRPr lang="ru-RU" altLang="ru-RU" sz="2800"/>
          </a:p>
        </p:txBody>
      </p:sp>
      <p:pic>
        <p:nvPicPr>
          <p:cNvPr id="35851" name="Picture 11" descr="http://www.artpan.ru/assets/galleries/2902/big_1img_2020041PK2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75" y="5429250"/>
            <a:ext cx="1000125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708400" y="3933825"/>
            <a:ext cx="2089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66700" algn="ctr">
              <a:spcBef>
                <a:spcPct val="20000"/>
              </a:spcBef>
            </a:pPr>
            <a:r>
              <a:rPr lang="ru-RU" altLang="ru-RU" sz="2800"/>
              <a:t>47,2 </a:t>
            </a:r>
            <a:r>
              <a:rPr lang="ru-RU" altLang="ru-RU" sz="2800">
                <a:sym typeface="Symbol" pitchFamily="18" charset="2"/>
              </a:rPr>
              <a:t></a:t>
            </a:r>
            <a:r>
              <a:rPr lang="ru-RU" altLang="ru-RU" sz="2800"/>
              <a:t> 10</a:t>
            </a:r>
            <a:r>
              <a:rPr lang="ru-RU" altLang="ru-RU" sz="2800" baseline="30000"/>
              <a:t>7</a:t>
            </a:r>
            <a:endParaRPr lang="ru-RU" altLang="ru-RU" sz="280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708400" y="3933825"/>
            <a:ext cx="2378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66700" algn="ctr">
              <a:spcBef>
                <a:spcPct val="20000"/>
              </a:spcBef>
            </a:pPr>
            <a:r>
              <a:rPr lang="ru-RU" altLang="ru-RU" sz="2800"/>
              <a:t>472 </a:t>
            </a:r>
            <a:r>
              <a:rPr lang="ru-RU" altLang="ru-RU" sz="2800">
                <a:sym typeface="Symbol" pitchFamily="18" charset="2"/>
              </a:rPr>
              <a:t></a:t>
            </a:r>
            <a:r>
              <a:rPr lang="ru-RU" altLang="ru-RU" sz="2800"/>
              <a:t> 10</a:t>
            </a:r>
            <a:r>
              <a:rPr lang="ru-RU" altLang="ru-RU" sz="2800" baseline="30000"/>
              <a:t>6</a:t>
            </a:r>
            <a:endParaRPr lang="ru-RU" altLang="ru-RU" sz="280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708400" y="3933825"/>
            <a:ext cx="2520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66700" algn="ctr">
              <a:spcBef>
                <a:spcPct val="20000"/>
              </a:spcBef>
            </a:pPr>
            <a:r>
              <a:rPr lang="ru-RU" altLang="ru-RU" sz="2800"/>
              <a:t>4720 </a:t>
            </a:r>
            <a:r>
              <a:rPr lang="ru-RU" altLang="ru-RU" sz="2800">
                <a:sym typeface="Symbol" pitchFamily="18" charset="2"/>
              </a:rPr>
              <a:t></a:t>
            </a:r>
            <a:r>
              <a:rPr lang="ru-RU" altLang="ru-RU" sz="2800"/>
              <a:t> 10</a:t>
            </a:r>
            <a:r>
              <a:rPr lang="ru-RU" altLang="ru-RU" sz="2800" baseline="30000"/>
              <a:t>5</a:t>
            </a:r>
            <a:endParaRPr lang="ru-RU" altLang="ru-RU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4" grpId="1"/>
      <p:bldP spid="5" grpId="0"/>
      <p:bldP spid="5" grpId="1"/>
      <p:bldP spid="6" grpId="0"/>
      <p:bldP spid="6" grpId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57158" y="1571612"/>
            <a:ext cx="8215369" cy="5198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i="1" dirty="0"/>
              <a:t>Десятичное число может быть представлено в виде</a:t>
            </a:r>
          </a:p>
          <a:p>
            <a:pPr algn="ctr">
              <a:spcBef>
                <a:spcPct val="50000"/>
              </a:spcBef>
            </a:pPr>
            <a:r>
              <a:rPr lang="en-US" sz="2400" i="1" dirty="0">
                <a:solidFill>
                  <a:srgbClr val="971C03"/>
                </a:solidFill>
              </a:rPr>
              <a:t>A = </a:t>
            </a:r>
            <a:r>
              <a:rPr lang="en-US" sz="2400" i="1" dirty="0" smtClean="0">
                <a:solidFill>
                  <a:srgbClr val="971C03"/>
                </a:solidFill>
              </a:rPr>
              <a:t>m· </a:t>
            </a:r>
            <a:r>
              <a:rPr lang="ru-RU" sz="2400" i="1" dirty="0" smtClean="0">
                <a:solidFill>
                  <a:srgbClr val="971C03"/>
                </a:solidFill>
              </a:rPr>
              <a:t>10 </a:t>
            </a:r>
            <a:r>
              <a:rPr lang="en-US" sz="2400" i="1" baseline="30000" dirty="0" smtClean="0">
                <a:solidFill>
                  <a:srgbClr val="971C03"/>
                </a:solidFill>
              </a:rPr>
              <a:t>n</a:t>
            </a:r>
            <a:endParaRPr lang="en-US" sz="2400" i="1" baseline="30000" dirty="0">
              <a:solidFill>
                <a:srgbClr val="971C03"/>
              </a:solidFill>
            </a:endParaRPr>
          </a:p>
          <a:p>
            <a:pPr>
              <a:spcBef>
                <a:spcPct val="50000"/>
              </a:spcBef>
            </a:pPr>
            <a:r>
              <a:rPr lang="ru-RU" sz="2400" i="1" dirty="0" err="1">
                <a:solidFill>
                  <a:srgbClr val="971C03"/>
                </a:solidFill>
              </a:rPr>
              <a:t>m</a:t>
            </a:r>
            <a:r>
              <a:rPr lang="ru-RU" sz="2400" i="1" dirty="0">
                <a:solidFill>
                  <a:srgbClr val="971C03"/>
                </a:solidFill>
              </a:rPr>
              <a:t> - мантисса числа,      </a:t>
            </a:r>
            <a:r>
              <a:rPr lang="en-US" sz="2400" i="1" dirty="0">
                <a:solidFill>
                  <a:srgbClr val="971C03"/>
                </a:solidFill>
              </a:rPr>
              <a:t>n - </a:t>
            </a:r>
            <a:r>
              <a:rPr lang="ru-RU" sz="2400" i="1" dirty="0">
                <a:solidFill>
                  <a:srgbClr val="971C03"/>
                </a:solidFill>
              </a:rPr>
              <a:t>порядок </a:t>
            </a:r>
            <a:r>
              <a:rPr lang="ru-RU" sz="2400" i="1" dirty="0" smtClean="0">
                <a:solidFill>
                  <a:srgbClr val="971C03"/>
                </a:solidFill>
              </a:rPr>
              <a:t>числа </a:t>
            </a:r>
            <a:endParaRPr lang="ru-RU" sz="2400" i="1" dirty="0">
              <a:solidFill>
                <a:srgbClr val="971C03"/>
              </a:solidFill>
            </a:endParaRP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ru-RU" sz="2400" i="1" dirty="0"/>
              <a:t>Для единообразия представления чисел с плавающей запятой используется нормализованная форма, при которой</a:t>
            </a:r>
          </a:p>
          <a:p>
            <a:pPr algn="ctr">
              <a:lnSpc>
                <a:spcPct val="95000"/>
              </a:lnSpc>
              <a:spcBef>
                <a:spcPct val="50000"/>
              </a:spcBef>
            </a:pPr>
            <a:r>
              <a:rPr lang="ru-RU" sz="2400" i="1" dirty="0"/>
              <a:t> </a:t>
            </a:r>
            <a:r>
              <a:rPr lang="en-US" sz="2400" i="1" dirty="0"/>
              <a:t>|m| </a:t>
            </a:r>
            <a:r>
              <a:rPr lang="en-US" sz="2400" i="1" dirty="0" smtClean="0"/>
              <a:t>&lt;</a:t>
            </a:r>
            <a:r>
              <a:rPr lang="ru-RU" sz="2400" i="1" dirty="0" smtClean="0"/>
              <a:t>1,</a:t>
            </a:r>
            <a:endParaRPr lang="ru-RU" sz="2400" i="1" dirty="0"/>
          </a:p>
          <a:p>
            <a:pPr>
              <a:lnSpc>
                <a:spcPct val="95000"/>
              </a:lnSpc>
              <a:spcBef>
                <a:spcPct val="50000"/>
              </a:spcBef>
              <a:buFont typeface="Symbol" pitchFamily="18" charset="2"/>
              <a:buNone/>
            </a:pPr>
            <a:r>
              <a:rPr lang="ru-RU" sz="2400" i="1" dirty="0"/>
              <a:t>т.е. мантисса должна быть правильной дробью и иметь после запятой цифру </a:t>
            </a:r>
            <a:r>
              <a:rPr lang="ru-RU" sz="2400" i="1" dirty="0">
                <a:sym typeface="Symbol" pitchFamily="18" charset="2"/>
              </a:rPr>
              <a:t>  0.</a:t>
            </a:r>
          </a:p>
          <a:p>
            <a:pPr>
              <a:spcBef>
                <a:spcPct val="50000"/>
              </a:spcBef>
            </a:pPr>
            <a:r>
              <a:rPr lang="ru-RU" sz="2400" i="1" dirty="0">
                <a:solidFill>
                  <a:srgbClr val="275B29"/>
                </a:solidFill>
              </a:rPr>
              <a:t>Например,           453,28=0,45328</a:t>
            </a:r>
            <a:r>
              <a:rPr lang="ru-RU" sz="2400" i="1" dirty="0">
                <a:solidFill>
                  <a:srgbClr val="275B29"/>
                </a:solidFill>
                <a:sym typeface="Symbol" pitchFamily="18" charset="2"/>
              </a:rPr>
              <a:t>10</a:t>
            </a:r>
            <a:r>
              <a:rPr lang="ru-RU" sz="2400" i="1" baseline="30000" dirty="0">
                <a:solidFill>
                  <a:srgbClr val="275B29"/>
                </a:solidFill>
                <a:sym typeface="Symbol" pitchFamily="18" charset="2"/>
              </a:rPr>
              <a:t>3</a:t>
            </a:r>
            <a:endParaRPr lang="ru-RU" sz="2400" i="1" dirty="0">
              <a:solidFill>
                <a:srgbClr val="275B29"/>
              </a:solidFill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endParaRPr lang="ru-RU" i="1" dirty="0">
              <a:solidFill>
                <a:srgbClr val="275B29"/>
              </a:solidFill>
            </a:endParaRPr>
          </a:p>
        </p:txBody>
      </p:sp>
      <p:sp>
        <p:nvSpPr>
          <p:cNvPr id="29699" name="WordArt 2"/>
          <p:cNvSpPr>
            <a:spLocks noChangeArrowheads="1" noChangeShapeType="1" noTextEdit="1"/>
          </p:cNvSpPr>
          <p:nvPr/>
        </p:nvSpPr>
        <p:spPr bwMode="auto">
          <a:xfrm>
            <a:off x="446088" y="288925"/>
            <a:ext cx="7558087" cy="839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819"/>
              </a:avLst>
            </a:prstTxWarp>
          </a:bodyPr>
          <a:lstStyle/>
          <a:p>
            <a:r>
              <a:rPr lang="ru-RU" sz="3200" kern="10">
                <a:ln w="9525">
                  <a:noFill/>
                  <a:round/>
                  <a:headEnd/>
                  <a:tailEnd/>
                </a:ln>
                <a:solidFill>
                  <a:schemeClr val="tx2"/>
                </a:solidFill>
                <a:latin typeface="+mj-lt"/>
                <a:ea typeface="+mj-lt"/>
                <a:cs typeface="+mj-lt"/>
              </a:rPr>
              <a:t>Вещественные числа в формате</a:t>
            </a:r>
          </a:p>
          <a:p>
            <a:r>
              <a:rPr lang="ru-RU" sz="3200" kern="10">
                <a:ln w="9525">
                  <a:noFill/>
                  <a:round/>
                  <a:headEnd/>
                  <a:tailEnd/>
                </a:ln>
                <a:solidFill>
                  <a:schemeClr val="tx2"/>
                </a:solidFill>
                <a:latin typeface="+mj-lt"/>
                <a:ea typeface="+mj-lt"/>
                <a:cs typeface="+mj-lt"/>
              </a:rPr>
              <a:t>с плавающей запятой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73063" y="1347788"/>
            <a:ext cx="7996237" cy="158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68313" y="765175"/>
            <a:ext cx="84248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66700" algn="just"/>
            <a:r>
              <a:rPr lang="ru-RU" altLang="ru-RU" sz="2200"/>
              <a:t>Число в формате с плавающей запятой может занимать в памяти компьютера 32 или 64 разряда. </a:t>
            </a:r>
          </a:p>
        </p:txBody>
      </p:sp>
      <p:graphicFrame>
        <p:nvGraphicFramePr>
          <p:cNvPr id="23841" name="Group 289"/>
          <p:cNvGraphicFramePr>
            <a:graphicFrameLocks noGrp="1"/>
          </p:cNvGraphicFramePr>
          <p:nvPr/>
        </p:nvGraphicFramePr>
        <p:xfrm>
          <a:off x="539750" y="3068638"/>
          <a:ext cx="8280400" cy="889000"/>
        </p:xfrm>
        <a:graphic>
          <a:graphicData uri="http://schemas.openxmlformats.org/drawingml/2006/table">
            <a:tbl>
              <a:tblPr/>
              <a:tblGrid>
                <a:gridCol w="258763"/>
                <a:gridCol w="258762"/>
                <a:gridCol w="258763"/>
                <a:gridCol w="257175"/>
                <a:gridCol w="260350"/>
                <a:gridCol w="258762"/>
                <a:gridCol w="257175"/>
                <a:gridCol w="258763"/>
                <a:gridCol w="258762"/>
                <a:gridCol w="258763"/>
                <a:gridCol w="258762"/>
                <a:gridCol w="258763"/>
                <a:gridCol w="258762"/>
                <a:gridCol w="257175"/>
                <a:gridCol w="260350"/>
                <a:gridCol w="258763"/>
                <a:gridCol w="257175"/>
                <a:gridCol w="260350"/>
                <a:gridCol w="257175"/>
                <a:gridCol w="258762"/>
                <a:gridCol w="258763"/>
                <a:gridCol w="258762"/>
                <a:gridCol w="258763"/>
                <a:gridCol w="257175"/>
                <a:gridCol w="260350"/>
                <a:gridCol w="258762"/>
                <a:gridCol w="258763"/>
                <a:gridCol w="260350"/>
                <a:gridCol w="258762"/>
                <a:gridCol w="258763"/>
                <a:gridCol w="260350"/>
                <a:gridCol w="258762"/>
              </a:tblGrid>
              <a:tr h="4556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 gridSpan="8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Знак и порядок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Знак и мантисса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1908175" y="5949950"/>
            <a:ext cx="5111750" cy="57467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000" b="1">
                <a:solidFill>
                  <a:srgbClr val="FFFFFF"/>
                </a:solidFill>
                <a:latin typeface="Arial" charset="0"/>
                <a:cs typeface="Arial" charset="0"/>
              </a:rPr>
              <a:t>Числа в памяти компьютера</a:t>
            </a:r>
          </a:p>
        </p:txBody>
      </p:sp>
      <p:graphicFrame>
        <p:nvGraphicFramePr>
          <p:cNvPr id="19468" name="Object 7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300788" y="6022975"/>
          <a:ext cx="914400" cy="714375"/>
        </p:xfrm>
        <a:graphic>
          <a:graphicData uri="http://schemas.openxmlformats.org/presentationml/2006/ole">
            <p:oleObj spid="_x0000_s1026" name="Объект упаковщика для оболочки" showAsIcon="1" r:id="rId3" imgW="0" imgH="0" progId="Package">
              <p:embed/>
            </p:oleObj>
          </a:graphicData>
        </a:graphic>
      </p:graphicFrame>
      <p:sp>
        <p:nvSpPr>
          <p:cNvPr id="23731" name="Text Box 179"/>
          <p:cNvSpPr txBox="1">
            <a:spLocks noChangeArrowheads="1"/>
          </p:cNvSpPr>
          <p:nvPr/>
        </p:nvSpPr>
        <p:spPr bwMode="auto">
          <a:xfrm>
            <a:off x="468313" y="4221163"/>
            <a:ext cx="83534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1950" algn="just">
              <a:spcBef>
                <a:spcPct val="50000"/>
              </a:spcBef>
            </a:pPr>
            <a:r>
              <a:rPr lang="ru-RU" altLang="ru-RU" sz="2200"/>
              <a:t>Диапазон представления вещественных чисел определяется количеством разрядов, отведённых для хранения порядка числа, а точность - количеством разрядов, отведённых для хранения мантиссы.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95288" y="1557338"/>
            <a:ext cx="842486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66700" algn="just"/>
            <a:r>
              <a:rPr lang="ru-RU" altLang="ru-RU" sz="2200"/>
              <a:t>При этом выделяются разряды для хранения</a:t>
            </a:r>
          </a:p>
        </p:txBody>
      </p:sp>
      <p:sp>
        <p:nvSpPr>
          <p:cNvPr id="39068" name="Line 156"/>
          <p:cNvSpPr>
            <a:spLocks noChangeShapeType="1"/>
          </p:cNvSpPr>
          <p:nvPr/>
        </p:nvSpPr>
        <p:spPr bwMode="auto">
          <a:xfrm flipH="1">
            <a:off x="684213" y="2420938"/>
            <a:ext cx="358775" cy="5762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11188" y="2060575"/>
            <a:ext cx="216058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2200"/>
              <a:t>знака порядка, </a:t>
            </a:r>
          </a:p>
        </p:txBody>
      </p:sp>
      <p:sp>
        <p:nvSpPr>
          <p:cNvPr id="39071" name="AutoShape 159"/>
          <p:cNvSpPr>
            <a:spLocks/>
          </p:cNvSpPr>
          <p:nvPr/>
        </p:nvSpPr>
        <p:spPr bwMode="auto">
          <a:xfrm rot="5400000">
            <a:off x="1547813" y="1989137"/>
            <a:ext cx="287338" cy="1871663"/>
          </a:xfrm>
          <a:prstGeom prst="leftBrace">
            <a:avLst>
              <a:gd name="adj1" fmla="val 5428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9072" name="AutoShape 160"/>
          <p:cNvSpPr>
            <a:spLocks/>
          </p:cNvSpPr>
          <p:nvPr/>
        </p:nvSpPr>
        <p:spPr bwMode="auto">
          <a:xfrm rot="5400000">
            <a:off x="5724525" y="-26987"/>
            <a:ext cx="287338" cy="5903912"/>
          </a:xfrm>
          <a:prstGeom prst="leftBrace">
            <a:avLst>
              <a:gd name="adj1" fmla="val 17122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700338" y="2060575"/>
            <a:ext cx="13684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2200"/>
              <a:t>порядка, </a:t>
            </a:r>
          </a:p>
        </p:txBody>
      </p:sp>
      <p:sp>
        <p:nvSpPr>
          <p:cNvPr id="39074" name="Line 162"/>
          <p:cNvSpPr>
            <a:spLocks noChangeShapeType="1"/>
          </p:cNvSpPr>
          <p:nvPr/>
        </p:nvSpPr>
        <p:spPr bwMode="auto">
          <a:xfrm flipH="1">
            <a:off x="1763713" y="2492375"/>
            <a:ext cx="1512887" cy="3603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24300" y="2060575"/>
            <a:ext cx="23034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2200"/>
              <a:t>знака мантиссы</a:t>
            </a:r>
          </a:p>
        </p:txBody>
      </p:sp>
      <p:sp>
        <p:nvSpPr>
          <p:cNvPr id="39076" name="Line 164"/>
          <p:cNvSpPr>
            <a:spLocks noChangeShapeType="1"/>
          </p:cNvSpPr>
          <p:nvPr/>
        </p:nvSpPr>
        <p:spPr bwMode="auto">
          <a:xfrm flipH="1">
            <a:off x="2700338" y="2420938"/>
            <a:ext cx="2159000" cy="6477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084888" y="2060575"/>
            <a:ext cx="194468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2200"/>
              <a:t>и мантиссы.</a:t>
            </a:r>
          </a:p>
        </p:txBody>
      </p:sp>
      <p:sp>
        <p:nvSpPr>
          <p:cNvPr id="39078" name="Line 166"/>
          <p:cNvSpPr>
            <a:spLocks noChangeShapeType="1"/>
          </p:cNvSpPr>
          <p:nvPr/>
        </p:nvSpPr>
        <p:spPr bwMode="auto">
          <a:xfrm flipH="1">
            <a:off x="5940425" y="2420938"/>
            <a:ext cx="936625" cy="3603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352" name="Заголовок 2"/>
          <p:cNvSpPr>
            <a:spLocks/>
          </p:cNvSpPr>
          <p:nvPr/>
        </p:nvSpPr>
        <p:spPr bwMode="auto">
          <a:xfrm>
            <a:off x="323850" y="188913"/>
            <a:ext cx="83629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ru-RU" altLang="ru-RU" sz="4000" b="1">
                <a:solidFill>
                  <a:schemeClr val="tx2"/>
                </a:solidFill>
                <a:latin typeface="Calibri" pitchFamily="34" charset="0"/>
              </a:rPr>
              <a:t>Формат с плавающей запятой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39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9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39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9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9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9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3731" grpId="0"/>
      <p:bldP spid="2" grpId="0"/>
      <p:bldP spid="39068" grpId="0" animBg="1"/>
      <p:bldP spid="3" grpId="0"/>
      <p:bldP spid="39071" grpId="0" animBg="1"/>
      <p:bldP spid="39072" grpId="0" animBg="1"/>
      <p:bldP spid="4" grpId="0"/>
      <p:bldP spid="39074" grpId="0" animBg="1"/>
      <p:bldP spid="5" grpId="0"/>
      <p:bldP spid="39076" grpId="0" animBg="1"/>
      <p:bldP spid="6" grpId="0"/>
      <p:bldP spid="3907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468313" y="857250"/>
            <a:ext cx="849630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5125" algn="just">
              <a:spcBef>
                <a:spcPct val="20000"/>
              </a:spcBef>
            </a:pPr>
            <a:r>
              <a:rPr lang="ru-RU" altLang="ru-RU" sz="2000"/>
              <a:t>Для компьютерного представления целых чисел используются несколько различных способов, отличающихся друг от друга количеством разрядов (8, 16, 32 или 64) и наличием или отсутствием знакового разряда.</a:t>
            </a:r>
          </a:p>
          <a:p>
            <a:pPr indent="365125" algn="just">
              <a:spcBef>
                <a:spcPct val="20000"/>
              </a:spcBef>
            </a:pPr>
            <a:r>
              <a:rPr lang="ru-RU" altLang="ru-RU" sz="2000"/>
              <a:t>Для </a:t>
            </a:r>
            <a:r>
              <a:rPr lang="ru-RU" altLang="ru-RU" sz="2000" b="1" i="1"/>
              <a:t>представления</a:t>
            </a:r>
            <a:r>
              <a:rPr lang="ru-RU" altLang="ru-RU" sz="2000"/>
              <a:t> </a:t>
            </a:r>
            <a:r>
              <a:rPr lang="ru-RU" altLang="ru-RU" sz="2000" b="1" i="1"/>
              <a:t>беззнакового целого числа</a:t>
            </a:r>
            <a:r>
              <a:rPr lang="ru-RU" altLang="ru-RU" sz="2000"/>
              <a:t> его следует перевести в двоичную систему счисления и дополнить полученный результат слева нулями до стандартной разрядности.</a:t>
            </a:r>
          </a:p>
          <a:p>
            <a:pPr indent="365125" algn="just">
              <a:spcBef>
                <a:spcPct val="20000"/>
              </a:spcBef>
            </a:pPr>
            <a:r>
              <a:rPr lang="ru-RU" altLang="ru-RU" sz="2000"/>
              <a:t>При </a:t>
            </a:r>
            <a:r>
              <a:rPr lang="ru-RU" altLang="ru-RU" sz="2000" b="1" i="1"/>
              <a:t>представлении со знаком</a:t>
            </a:r>
            <a:r>
              <a:rPr lang="ru-RU" altLang="ru-RU" sz="2000"/>
              <a:t> самый старший разряд отводится под знак числа, остальные разряды - под само число. Если число положительное, то в знаковый разряд помещается 0, если число отрицательное, то 1. </a:t>
            </a:r>
          </a:p>
          <a:p>
            <a:pPr indent="365125" algn="just">
              <a:spcBef>
                <a:spcPct val="20000"/>
              </a:spcBef>
            </a:pPr>
            <a:r>
              <a:rPr lang="ru-RU" altLang="ru-RU" sz="2000" b="1" i="1"/>
              <a:t>Вещественные числа</a:t>
            </a:r>
            <a:r>
              <a:rPr lang="ru-RU" altLang="ru-RU" sz="2000"/>
              <a:t> в компьютере хранятся в формате с плавающей запятой:</a:t>
            </a:r>
          </a:p>
        </p:txBody>
      </p:sp>
      <p:sp>
        <p:nvSpPr>
          <p:cNvPr id="24580" name="Заголовок 2"/>
          <p:cNvSpPr>
            <a:spLocks/>
          </p:cNvSpPr>
          <p:nvPr/>
        </p:nvSpPr>
        <p:spPr bwMode="auto">
          <a:xfrm>
            <a:off x="1547813" y="188913"/>
            <a:ext cx="7210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altLang="ru-RU" sz="4000" b="1">
                <a:solidFill>
                  <a:schemeClr val="bg1"/>
                </a:solidFill>
                <a:latin typeface="Calibri" pitchFamily="34" charset="0"/>
              </a:rPr>
              <a:t>Самое главное</a:t>
            </a:r>
          </a:p>
        </p:txBody>
      </p:sp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3071813" y="5002213"/>
            <a:ext cx="4572000" cy="1570037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ru-RU" altLang="ru-RU" sz="2400" b="1" i="1">
                <a:solidFill>
                  <a:schemeClr val="bg1"/>
                </a:solidFill>
              </a:rPr>
              <a:t>А = ±m</a:t>
            </a:r>
            <a:r>
              <a:rPr lang="en-US" altLang="ru-RU" sz="2400" b="1" i="1">
                <a:solidFill>
                  <a:schemeClr val="bg1"/>
                </a:solidFill>
              </a:rPr>
              <a:t> </a:t>
            </a:r>
            <a:r>
              <a:rPr lang="ru-RU" altLang="ru-RU" sz="2400" b="1" i="1">
                <a:solidFill>
                  <a:schemeClr val="bg1"/>
                </a:solidFill>
                <a:sym typeface="Symbol" pitchFamily="18" charset="2"/>
              </a:rPr>
              <a:t></a:t>
            </a:r>
            <a:r>
              <a:rPr lang="en-US" altLang="ru-RU" sz="2400" b="1" i="1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ru-RU" altLang="ru-RU" sz="2400" b="1" i="1">
                <a:solidFill>
                  <a:schemeClr val="bg1"/>
                </a:solidFill>
              </a:rPr>
              <a:t>q</a:t>
            </a:r>
            <a:r>
              <a:rPr lang="ru-RU" altLang="ru-RU" sz="2400" b="1" i="1" baseline="30000">
                <a:solidFill>
                  <a:schemeClr val="bg1"/>
                </a:solidFill>
              </a:rPr>
              <a:t>p</a:t>
            </a:r>
            <a:r>
              <a:rPr lang="ru-RU" altLang="ru-RU" sz="2400">
                <a:solidFill>
                  <a:schemeClr val="bg1"/>
                </a:solidFill>
              </a:rPr>
              <a:t>, </a:t>
            </a:r>
            <a:r>
              <a:rPr lang="ru-RU" altLang="ru-RU" sz="2000">
                <a:solidFill>
                  <a:schemeClr val="bg1"/>
                </a:solidFill>
              </a:rPr>
              <a:t>где:</a:t>
            </a:r>
          </a:p>
          <a:p>
            <a:pPr algn="just">
              <a:spcBef>
                <a:spcPct val="20000"/>
              </a:spcBef>
            </a:pPr>
            <a:r>
              <a:rPr lang="en-US" altLang="ru-RU" sz="2000" b="1" i="1">
                <a:solidFill>
                  <a:schemeClr val="bg1"/>
                </a:solidFill>
              </a:rPr>
              <a:t>m</a:t>
            </a:r>
            <a:r>
              <a:rPr lang="ru-RU" altLang="ru-RU" sz="2000" b="1" i="1">
                <a:solidFill>
                  <a:schemeClr val="bg1"/>
                </a:solidFill>
              </a:rPr>
              <a:t> - </a:t>
            </a:r>
            <a:r>
              <a:rPr lang="ru-RU" altLang="ru-RU" sz="2000">
                <a:solidFill>
                  <a:schemeClr val="bg1"/>
                </a:solidFill>
              </a:rPr>
              <a:t>мантисса числа;</a:t>
            </a:r>
          </a:p>
          <a:p>
            <a:pPr algn="just">
              <a:spcBef>
                <a:spcPct val="20000"/>
              </a:spcBef>
            </a:pPr>
            <a:r>
              <a:rPr lang="en-US" altLang="ru-RU" sz="2000" b="1" i="1">
                <a:solidFill>
                  <a:schemeClr val="bg1"/>
                </a:solidFill>
              </a:rPr>
              <a:t>q - </a:t>
            </a:r>
            <a:r>
              <a:rPr lang="ru-RU" altLang="ru-RU" sz="2000">
                <a:solidFill>
                  <a:schemeClr val="bg1"/>
                </a:solidFill>
              </a:rPr>
              <a:t>основание системы счисления;</a:t>
            </a:r>
          </a:p>
          <a:p>
            <a:pPr algn="just">
              <a:spcBef>
                <a:spcPct val="20000"/>
              </a:spcBef>
            </a:pPr>
            <a:r>
              <a:rPr lang="en-US" altLang="ru-RU" sz="2000" b="1" i="1">
                <a:solidFill>
                  <a:schemeClr val="bg1"/>
                </a:solidFill>
              </a:rPr>
              <a:t>p - </a:t>
            </a:r>
            <a:r>
              <a:rPr lang="ru-RU" altLang="ru-RU" sz="2000">
                <a:solidFill>
                  <a:schemeClr val="bg1"/>
                </a:solidFill>
              </a:rPr>
              <a:t>порядок числа</a:t>
            </a:r>
            <a:r>
              <a:rPr lang="ru-RU" altLang="ru-RU" sz="2000"/>
              <a:t>.</a:t>
            </a:r>
            <a:endParaRPr lang="ru-RU" alt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2"/>
          <p:cNvSpPr>
            <a:spLocks/>
          </p:cNvSpPr>
          <p:nvPr/>
        </p:nvSpPr>
        <p:spPr bwMode="auto">
          <a:xfrm>
            <a:off x="1042988" y="188913"/>
            <a:ext cx="7643812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altLang="ru-RU" sz="4400" b="1">
                <a:solidFill>
                  <a:schemeClr val="tx2"/>
                </a:solidFill>
                <a:latin typeface="Calibri" pitchFamily="34" charset="0"/>
              </a:rPr>
              <a:t>Вопросы и задания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23850" y="1700213"/>
            <a:ext cx="8569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/>
              <a:t>Как в памяти компьютера представляются целые положительные и отрицательные числа?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23850" y="1700213"/>
            <a:ext cx="85693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0850" algn="just"/>
            <a:r>
              <a:rPr lang="ru-RU" altLang="ru-RU" sz="2400"/>
              <a:t>Любое целое число можно рассматривать как вещественное, но с нулевой дробной частью. </a:t>
            </a:r>
          </a:p>
          <a:p>
            <a:pPr indent="450850" algn="just"/>
            <a:r>
              <a:rPr lang="ru-RU" altLang="ru-RU" sz="2400"/>
              <a:t>Обоснуйте целесообразность наличия особых способов компьютерного представления целых чисел.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23850" y="1700213"/>
            <a:ext cx="8569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68288" algn="just"/>
            <a:r>
              <a:rPr lang="ru-RU" altLang="ru-RU" sz="2400"/>
              <a:t>Представьте число 63</a:t>
            </a:r>
            <a:r>
              <a:rPr lang="ru-RU" altLang="ru-RU" sz="2400" baseline="-25000"/>
              <a:t>10</a:t>
            </a:r>
            <a:r>
              <a:rPr lang="ru-RU" altLang="ru-RU" sz="2400"/>
              <a:t> в беззнаковом 8-разрядном формате.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5693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68288"/>
            <a:r>
              <a:rPr lang="ru-RU" altLang="ru-RU" sz="2400"/>
              <a:t>Найдите десятичные эквиваленты чисел по их прямым кодам, записанным в 8-разрядном формате со знаком:</a:t>
            </a:r>
          </a:p>
          <a:p>
            <a:pPr indent="268288"/>
            <a:r>
              <a:rPr lang="ru-RU" altLang="ru-RU" sz="2400"/>
              <a:t>а) 01001100;</a:t>
            </a:r>
          </a:p>
          <a:p>
            <a:pPr indent="268288"/>
            <a:r>
              <a:rPr lang="ru-RU" altLang="ru-RU" sz="2400"/>
              <a:t>б) 00010101.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23850" y="1700213"/>
            <a:ext cx="8569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just"/>
            <a:r>
              <a:rPr lang="ru-RU" altLang="ru-RU" sz="2400"/>
              <a:t>Какие из чисел 443</a:t>
            </a:r>
            <a:r>
              <a:rPr lang="ru-RU" altLang="ru-RU" sz="2400" baseline="-25000"/>
              <a:t>8</a:t>
            </a:r>
            <a:r>
              <a:rPr lang="ru-RU" altLang="ru-RU" sz="2400"/>
              <a:t>, 101010</a:t>
            </a:r>
            <a:r>
              <a:rPr lang="ru-RU" altLang="ru-RU" sz="2400" baseline="-25000"/>
              <a:t>2</a:t>
            </a:r>
            <a:r>
              <a:rPr lang="ru-RU" altLang="ru-RU" sz="2400"/>
              <a:t>, 256</a:t>
            </a:r>
            <a:r>
              <a:rPr lang="ru-RU" altLang="ru-RU" sz="2400" baseline="-25000"/>
              <a:t>10</a:t>
            </a:r>
            <a:r>
              <a:rPr lang="ru-RU" altLang="ru-RU" sz="2400"/>
              <a:t> можно сохранить в 8-разрядном формате?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323850" y="1700213"/>
            <a:ext cx="8569325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400"/>
              <a:t>Запишите следующие числа в естественной форме:</a:t>
            </a:r>
          </a:p>
          <a:p>
            <a:r>
              <a:rPr lang="ru-RU" altLang="ru-RU" sz="2400"/>
              <a:t>а) 0,3800456 · 10</a:t>
            </a:r>
            <a:r>
              <a:rPr lang="ru-RU" altLang="ru-RU" sz="2400" baseline="30000"/>
              <a:t>2</a:t>
            </a:r>
            <a:r>
              <a:rPr lang="ru-RU" altLang="ru-RU" sz="2400"/>
              <a:t>;</a:t>
            </a:r>
          </a:p>
          <a:p>
            <a:r>
              <a:rPr lang="ru-RU" altLang="ru-RU" sz="2400"/>
              <a:t>б) 0,245 · 10</a:t>
            </a:r>
            <a:r>
              <a:rPr lang="ru-RU" altLang="ru-RU" sz="2400" baseline="30000"/>
              <a:t>–3</a:t>
            </a:r>
            <a:r>
              <a:rPr lang="ru-RU" altLang="ru-RU" sz="2400"/>
              <a:t>;</a:t>
            </a:r>
          </a:p>
          <a:p>
            <a:r>
              <a:rPr lang="ru-RU" altLang="ru-RU" sz="2400"/>
              <a:t>в) 1,256900Е+5;</a:t>
            </a:r>
          </a:p>
          <a:p>
            <a:r>
              <a:rPr lang="ru-RU" altLang="ru-RU" sz="2400"/>
              <a:t>г) 9,569120Е–3.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323850" y="1700213"/>
            <a:ext cx="8569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49250" algn="just"/>
            <a:r>
              <a:rPr lang="ru-RU" altLang="ru-RU" sz="2400"/>
              <a:t> Запишите число 2010,0102</a:t>
            </a:r>
            <a:r>
              <a:rPr lang="ru-RU" altLang="ru-RU" sz="2400" baseline="-25000"/>
              <a:t>10</a:t>
            </a:r>
            <a:r>
              <a:rPr lang="ru-RU" altLang="ru-RU" sz="2400"/>
              <a:t> пятью различными способами в нормальной форме.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23850" y="1700213"/>
            <a:ext cx="856932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49250" algn="just"/>
            <a:r>
              <a:rPr lang="ru-RU" altLang="ru-RU" sz="2400"/>
              <a:t>Запишите следующие числа в нормальной форме с нормализованной мантиссой - правильной дробью, имеющей после запятой цифру, отличную от нуля:</a:t>
            </a:r>
          </a:p>
          <a:p>
            <a:pPr indent="349250" algn="just"/>
            <a:r>
              <a:rPr lang="ru-RU" altLang="ru-RU" sz="2400"/>
              <a:t>а) 217,93410;</a:t>
            </a:r>
          </a:p>
          <a:p>
            <a:pPr indent="349250" algn="just"/>
            <a:r>
              <a:rPr lang="ru-RU" altLang="ru-RU" sz="2400"/>
              <a:t>б) 7532110;</a:t>
            </a:r>
          </a:p>
          <a:p>
            <a:pPr indent="349250" algn="just"/>
            <a:r>
              <a:rPr lang="ru-RU" altLang="ru-RU" sz="2400"/>
              <a:t>в) 0,0010110.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22531" grpId="1"/>
      <p:bldP spid="22533" grpId="0"/>
      <p:bldP spid="22533" grpId="1"/>
      <p:bldP spid="22534" grpId="0"/>
      <p:bldP spid="22534" grpId="1"/>
      <p:bldP spid="22535" grpId="0"/>
      <p:bldP spid="22535" grpId="1"/>
      <p:bldP spid="22537" grpId="0"/>
      <p:bldP spid="22537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2"/>
          <p:cNvSpPr>
            <a:spLocks/>
          </p:cNvSpPr>
          <p:nvPr/>
        </p:nvSpPr>
        <p:spPr bwMode="auto">
          <a:xfrm>
            <a:off x="1042988" y="188913"/>
            <a:ext cx="7643812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altLang="ru-RU" sz="4400" b="1">
                <a:solidFill>
                  <a:schemeClr val="tx2"/>
                </a:solidFill>
                <a:latin typeface="Calibri" pitchFamily="34" charset="0"/>
              </a:rPr>
              <a:t>Опорный конспект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2382838" y="1571625"/>
            <a:ext cx="3527425" cy="4318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200" b="1">
                <a:solidFill>
                  <a:srgbClr val="FFFFFF"/>
                </a:solidFill>
                <a:latin typeface="Arial" charset="0"/>
                <a:cs typeface="Arial" charset="0"/>
              </a:rPr>
              <a:t>Числа в компьютере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798513" y="2651125"/>
            <a:ext cx="2160587" cy="4318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200" b="1">
                <a:solidFill>
                  <a:srgbClr val="FFFFFF"/>
                </a:solidFill>
                <a:latin typeface="Arial" charset="0"/>
                <a:cs typeface="Arial" charset="0"/>
              </a:rPr>
              <a:t>Целое число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4830763" y="2651125"/>
            <a:ext cx="3311525" cy="4318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200" b="1">
                <a:solidFill>
                  <a:srgbClr val="FFFFFF"/>
                </a:solidFill>
                <a:latin typeface="Arial" charset="0"/>
                <a:cs typeface="Arial" charset="0"/>
              </a:rPr>
              <a:t>Вещественное число</a:t>
            </a:r>
          </a:p>
        </p:txBody>
      </p:sp>
      <p:sp>
        <p:nvSpPr>
          <p:cNvPr id="14342" name="Line 28"/>
          <p:cNvSpPr>
            <a:spLocks noChangeShapeType="1"/>
          </p:cNvSpPr>
          <p:nvPr/>
        </p:nvSpPr>
        <p:spPr bwMode="auto">
          <a:xfrm flipV="1">
            <a:off x="2093913" y="2003425"/>
            <a:ext cx="2160587" cy="647700"/>
          </a:xfrm>
          <a:prstGeom prst="line">
            <a:avLst/>
          </a:prstGeom>
          <a:noFill/>
          <a:ln w="38100" algn="ctr">
            <a:solidFill>
              <a:schemeClr val="accent1"/>
            </a:solidFill>
            <a:round/>
            <a:headEnd type="triangle" w="med" len="med"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H="1" flipV="1">
            <a:off x="4254500" y="2003425"/>
            <a:ext cx="1944688" cy="647700"/>
          </a:xfrm>
          <a:prstGeom prst="line">
            <a:avLst/>
          </a:prstGeom>
          <a:noFill/>
          <a:ln w="38100" algn="ctr">
            <a:solidFill>
              <a:schemeClr val="accent1"/>
            </a:solidFill>
            <a:round/>
            <a:headEnd type="triangle" w="med" len="med"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4344" name="Line 28"/>
          <p:cNvSpPr>
            <a:spLocks noChangeShapeType="1"/>
          </p:cNvSpPr>
          <p:nvPr/>
        </p:nvSpPr>
        <p:spPr bwMode="auto">
          <a:xfrm flipV="1">
            <a:off x="6630988" y="3154363"/>
            <a:ext cx="0" cy="576262"/>
          </a:xfrm>
          <a:prstGeom prst="line">
            <a:avLst/>
          </a:prstGeom>
          <a:noFill/>
          <a:ln w="38100" algn="ctr">
            <a:solidFill>
              <a:schemeClr val="accent1"/>
            </a:solidFill>
            <a:round/>
            <a:headEnd type="triangle" w="med" len="med"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4902200" y="3803650"/>
            <a:ext cx="3384550" cy="19431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r>
              <a:rPr lang="ru-RU" sz="2200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А = </a:t>
            </a:r>
            <a:r>
              <a:rPr lang="ru-RU" sz="2200" b="1" i="1" dirty="0" err="1">
                <a:solidFill>
                  <a:schemeClr val="bg1"/>
                </a:solidFill>
                <a:latin typeface="Arial" charset="0"/>
                <a:cs typeface="Arial" charset="0"/>
              </a:rPr>
              <a:t>±m</a:t>
            </a:r>
            <a:r>
              <a:rPr lang="ru-RU" sz="2200" b="1" i="1" dirty="0" err="1">
                <a:solidFill>
                  <a:schemeClr val="bg1"/>
                </a:solidFill>
                <a:latin typeface="Arial" charset="0"/>
                <a:cs typeface="Arial" charset="0"/>
                <a:sym typeface="Symbol"/>
              </a:rPr>
              <a:t></a:t>
            </a:r>
            <a:r>
              <a:rPr lang="ru-RU" sz="2200" b="1" i="1" dirty="0" err="1">
                <a:solidFill>
                  <a:schemeClr val="bg1"/>
                </a:solidFill>
                <a:latin typeface="Arial" charset="0"/>
                <a:cs typeface="Arial" charset="0"/>
              </a:rPr>
              <a:t>q</a:t>
            </a:r>
            <a:r>
              <a:rPr lang="ru-RU" sz="2200" b="1" i="1" baseline="30000" dirty="0" err="1">
                <a:solidFill>
                  <a:schemeClr val="bg1"/>
                </a:solidFill>
                <a:latin typeface="Arial" charset="0"/>
                <a:cs typeface="Arial" charset="0"/>
              </a:rPr>
              <a:t>p</a:t>
            </a:r>
            <a:r>
              <a:rPr lang="ru-RU" sz="2200" dirty="0">
                <a:solidFill>
                  <a:schemeClr val="bg1"/>
                </a:solidFill>
                <a:latin typeface="Arial" charset="0"/>
                <a:cs typeface="Arial" charset="0"/>
              </a:rPr>
              <a:t>, где:</a:t>
            </a:r>
          </a:p>
          <a:p>
            <a:pPr>
              <a:defRPr/>
            </a:pPr>
            <a:r>
              <a:rPr lang="en-US" sz="2200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m</a:t>
            </a:r>
            <a:r>
              <a:rPr lang="ru-RU" sz="2200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 - </a:t>
            </a:r>
            <a:r>
              <a:rPr lang="ru-RU" sz="2200" dirty="0">
                <a:solidFill>
                  <a:schemeClr val="bg1"/>
                </a:solidFill>
                <a:latin typeface="Arial" charset="0"/>
                <a:cs typeface="Arial" charset="0"/>
              </a:rPr>
              <a:t>мантисса числа;</a:t>
            </a:r>
          </a:p>
          <a:p>
            <a:pPr>
              <a:defRPr/>
            </a:pPr>
            <a:r>
              <a:rPr lang="en-US" sz="2200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q - </a:t>
            </a:r>
            <a:r>
              <a:rPr lang="ru-RU" sz="2200" dirty="0">
                <a:solidFill>
                  <a:schemeClr val="bg1"/>
                </a:solidFill>
                <a:latin typeface="Arial" charset="0"/>
                <a:cs typeface="Arial" charset="0"/>
              </a:rPr>
              <a:t>основание системы</a:t>
            </a:r>
          </a:p>
          <a:p>
            <a:pPr>
              <a:defRPr/>
            </a:pPr>
            <a:r>
              <a:rPr lang="ru-RU" sz="2200" dirty="0">
                <a:solidFill>
                  <a:schemeClr val="bg1"/>
                </a:solidFill>
                <a:latin typeface="Arial" charset="0"/>
                <a:cs typeface="Arial" charset="0"/>
              </a:rPr>
              <a:t>    счисления;</a:t>
            </a:r>
          </a:p>
          <a:p>
            <a:pPr>
              <a:defRPr/>
            </a:pPr>
            <a:r>
              <a:rPr lang="en-US" sz="2200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p - </a:t>
            </a:r>
            <a:r>
              <a:rPr lang="ru-RU" sz="2200" dirty="0">
                <a:solidFill>
                  <a:schemeClr val="bg1"/>
                </a:solidFill>
                <a:latin typeface="Arial" charset="0"/>
                <a:cs typeface="Arial" charset="0"/>
              </a:rPr>
              <a:t>порядок числа.</a:t>
            </a:r>
            <a:endParaRPr lang="ru-RU" sz="22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74775" y="3587750"/>
            <a:ext cx="2592388" cy="35877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200" b="1">
                <a:solidFill>
                  <a:srgbClr val="FFFFFF"/>
                </a:solidFill>
                <a:latin typeface="Arial" charset="0"/>
                <a:cs typeface="Arial" charset="0"/>
              </a:rPr>
              <a:t>Положительное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74775" y="4451350"/>
            <a:ext cx="2665413" cy="50482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200" b="1">
                <a:solidFill>
                  <a:srgbClr val="FFFFFF"/>
                </a:solidFill>
                <a:latin typeface="Arial" charset="0"/>
                <a:cs typeface="Arial" charset="0"/>
              </a:rPr>
              <a:t>Отрицательное</a:t>
            </a:r>
          </a:p>
        </p:txBody>
      </p:sp>
      <p:sp>
        <p:nvSpPr>
          <p:cNvPr id="14348" name="Line 28"/>
          <p:cNvSpPr>
            <a:spLocks noChangeShapeType="1"/>
          </p:cNvSpPr>
          <p:nvPr/>
        </p:nvSpPr>
        <p:spPr bwMode="auto">
          <a:xfrm flipV="1">
            <a:off x="942975" y="3082925"/>
            <a:ext cx="0" cy="1655763"/>
          </a:xfrm>
          <a:prstGeom prst="line">
            <a:avLst/>
          </a:prstGeom>
          <a:noFill/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4349" name="Line 28"/>
          <p:cNvSpPr>
            <a:spLocks noChangeShapeType="1"/>
          </p:cNvSpPr>
          <p:nvPr/>
        </p:nvSpPr>
        <p:spPr bwMode="auto">
          <a:xfrm flipH="1" flipV="1">
            <a:off x="942975" y="3803650"/>
            <a:ext cx="431800" cy="0"/>
          </a:xfrm>
          <a:prstGeom prst="line">
            <a:avLst/>
          </a:prstGeom>
          <a:noFill/>
          <a:ln w="38100" algn="ctr">
            <a:solidFill>
              <a:schemeClr val="accent1"/>
            </a:solidFill>
            <a:round/>
            <a:headEnd type="triangle" w="med" len="med"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4350" name="Line 28"/>
          <p:cNvSpPr>
            <a:spLocks noChangeShapeType="1"/>
          </p:cNvSpPr>
          <p:nvPr/>
        </p:nvSpPr>
        <p:spPr bwMode="auto">
          <a:xfrm flipH="1" flipV="1">
            <a:off x="942975" y="4738688"/>
            <a:ext cx="431800" cy="0"/>
          </a:xfrm>
          <a:prstGeom prst="line">
            <a:avLst/>
          </a:prstGeom>
          <a:noFill/>
          <a:ln w="38100" algn="ctr">
            <a:solidFill>
              <a:schemeClr val="accent1"/>
            </a:solidFill>
            <a:round/>
            <a:headEnd type="triangle" w="med" len="med"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mtClean="0"/>
              <a:t>Главные правила представления данных в компьютере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ru-RU" dirty="0" smtClean="0"/>
              <a:t>Представление данных дискретно</a:t>
            </a:r>
          </a:p>
          <a:p>
            <a:pPr>
              <a:buFont typeface="Wingdings 3" pitchFamily="18" charset="2"/>
              <a:buNone/>
            </a:pPr>
            <a:endParaRPr lang="ru-RU" dirty="0" smtClean="0"/>
          </a:p>
          <a:p>
            <a:r>
              <a:rPr lang="ru-RU" dirty="0" smtClean="0"/>
              <a:t>Данные в памяти  компьютера хранятся в двоичном виде, т.е. в виде цепочек 1 и 0</a:t>
            </a:r>
          </a:p>
          <a:p>
            <a:pPr>
              <a:buFont typeface="Wingdings 3" pitchFamily="18" charset="2"/>
              <a:buNone/>
            </a:pPr>
            <a:endParaRPr lang="ru-RU" dirty="0" smtClean="0"/>
          </a:p>
          <a:p>
            <a:r>
              <a:rPr lang="ru-RU" dirty="0" smtClean="0"/>
              <a:t>Множество представленных в памяти величин ограничено и конечно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9"/>
          <p:cNvSpPr txBox="1">
            <a:spLocks noChangeArrowheads="1"/>
          </p:cNvSpPr>
          <p:nvPr/>
        </p:nvSpPr>
        <p:spPr bwMode="auto">
          <a:xfrm>
            <a:off x="0" y="3282950"/>
            <a:ext cx="9144000" cy="1938338"/>
          </a:xfrm>
          <a:prstGeom prst="rect">
            <a:avLst/>
          </a:prstGeom>
          <a:solidFill>
            <a:srgbClr val="E8F56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/>
              <a:t>Переведём число в двоичную систему счисления </a:t>
            </a:r>
          </a:p>
          <a:p>
            <a:pPr marL="342900" indent="-342900">
              <a:spcBef>
                <a:spcPct val="50000"/>
              </a:spcBef>
            </a:pPr>
            <a:r>
              <a:rPr lang="ru-RU" sz="2000"/>
              <a:t>                         250,1875</a:t>
            </a:r>
            <a:r>
              <a:rPr lang="ru-RU" sz="2000" baseline="-25000"/>
              <a:t>10</a:t>
            </a:r>
            <a:r>
              <a:rPr lang="ru-RU" sz="2000"/>
              <a:t>=11111010,0011</a:t>
            </a:r>
            <a:r>
              <a:rPr lang="ru-RU" sz="2000" baseline="-25000"/>
              <a:t>2</a:t>
            </a:r>
          </a:p>
          <a:p>
            <a:pPr marL="342900" indent="-342900">
              <a:spcBef>
                <a:spcPct val="50000"/>
              </a:spcBef>
            </a:pPr>
            <a:r>
              <a:rPr lang="ru-RU" sz="2000"/>
              <a:t>2.</a:t>
            </a:r>
            <a:r>
              <a:rPr lang="ru-RU" sz="2000" baseline="-25000"/>
              <a:t> </a:t>
            </a:r>
            <a:r>
              <a:rPr lang="ru-RU" sz="2000"/>
              <a:t>Нормализуем мантиссу: 11111010,0011=0,111110100011*10</a:t>
            </a:r>
            <a:r>
              <a:rPr lang="ru-RU" sz="2000" baseline="30000"/>
              <a:t>1000</a:t>
            </a:r>
          </a:p>
          <a:p>
            <a:pPr marL="342900" indent="-342900">
              <a:spcBef>
                <a:spcPct val="50000"/>
              </a:spcBef>
            </a:pPr>
            <a:r>
              <a:rPr lang="ru-RU" sz="2200" baseline="30000"/>
              <a:t>                                                                                                        </a:t>
            </a:r>
            <a:r>
              <a:rPr lang="ru-RU" sz="2200" i="1" baseline="30000">
                <a:solidFill>
                  <a:srgbClr val="004C38"/>
                </a:solidFill>
              </a:rPr>
              <a:t>мантисса   </a:t>
            </a:r>
            <a:r>
              <a:rPr lang="ru-RU" sz="2200" i="1" baseline="30000"/>
              <a:t>         </a:t>
            </a:r>
            <a:r>
              <a:rPr lang="ru-RU" sz="2200" i="1" baseline="30000">
                <a:solidFill>
                  <a:schemeClr val="hlink"/>
                </a:solidFill>
              </a:rPr>
              <a:t>порядок</a:t>
            </a:r>
          </a:p>
          <a:p>
            <a:pPr marL="342900" indent="-342900">
              <a:spcBef>
                <a:spcPct val="50000"/>
              </a:spcBef>
            </a:pPr>
            <a:r>
              <a:rPr lang="ru-RU" i="1" baseline="30000">
                <a:solidFill>
                  <a:schemeClr val="hlink"/>
                </a:solidFill>
              </a:rPr>
              <a:t>                                                                                                                              </a:t>
            </a:r>
            <a:r>
              <a:rPr lang="ru-RU" i="1" baseline="30000">
                <a:solidFill>
                  <a:srgbClr val="004C38"/>
                </a:solidFill>
              </a:rPr>
              <a:t>положительная      </a:t>
            </a:r>
            <a:r>
              <a:rPr lang="ru-RU" i="1" baseline="30000">
                <a:solidFill>
                  <a:schemeClr val="hlink"/>
                </a:solidFill>
              </a:rPr>
              <a:t>положительный</a:t>
            </a:r>
            <a:r>
              <a:rPr lang="ru-RU" baseline="30000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30723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318625" cy="944563"/>
          </a:xfrm>
        </p:spPr>
        <p:txBody>
          <a:bodyPr/>
          <a:lstStyle/>
          <a:p>
            <a:r>
              <a:rPr lang="ru-RU" sz="1800" i="1" smtClean="0">
                <a:solidFill>
                  <a:schemeClr val="tx1"/>
                </a:solidFill>
              </a:rPr>
              <a:t>Пример:</a:t>
            </a:r>
            <a:br>
              <a:rPr lang="ru-RU" sz="1800" i="1" smtClean="0">
                <a:solidFill>
                  <a:schemeClr val="tx1"/>
                </a:solidFill>
              </a:rPr>
            </a:br>
            <a:r>
              <a:rPr lang="ru-RU" sz="1800" i="1" smtClean="0">
                <a:solidFill>
                  <a:schemeClr val="tx1"/>
                </a:solidFill>
              </a:rPr>
              <a:t>Представить число </a:t>
            </a:r>
            <a:r>
              <a:rPr lang="ru-RU" sz="1800" b="1" i="1" smtClean="0">
                <a:solidFill>
                  <a:schemeClr val="tx1"/>
                </a:solidFill>
              </a:rPr>
              <a:t>250,1875</a:t>
            </a:r>
            <a:r>
              <a:rPr lang="ru-RU" sz="1800" i="1" smtClean="0">
                <a:solidFill>
                  <a:schemeClr val="tx1"/>
                </a:solidFill>
              </a:rPr>
              <a:t> в формате с плавающей точкой в 4-байтовой разрядной сетке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1258888" y="1412875"/>
            <a:ext cx="288925" cy="503238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25" name="Rectangle 6"/>
          <p:cNvSpPr>
            <a:spLocks noChangeArrowheads="1"/>
          </p:cNvSpPr>
          <p:nvPr/>
        </p:nvSpPr>
        <p:spPr bwMode="auto">
          <a:xfrm>
            <a:off x="1476375" y="1412875"/>
            <a:ext cx="215900" cy="504825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26" name="Rectangle 7"/>
          <p:cNvSpPr>
            <a:spLocks noChangeArrowheads="1"/>
          </p:cNvSpPr>
          <p:nvPr/>
        </p:nvSpPr>
        <p:spPr bwMode="auto">
          <a:xfrm>
            <a:off x="1690688" y="1412875"/>
            <a:ext cx="215900" cy="504825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27" name="Rectangle 8"/>
          <p:cNvSpPr>
            <a:spLocks noChangeArrowheads="1"/>
          </p:cNvSpPr>
          <p:nvPr/>
        </p:nvSpPr>
        <p:spPr bwMode="auto">
          <a:xfrm>
            <a:off x="1906588" y="1412875"/>
            <a:ext cx="215900" cy="504825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28" name="Rectangle 9"/>
          <p:cNvSpPr>
            <a:spLocks noChangeArrowheads="1"/>
          </p:cNvSpPr>
          <p:nvPr/>
        </p:nvSpPr>
        <p:spPr bwMode="auto">
          <a:xfrm>
            <a:off x="2122488" y="1412875"/>
            <a:ext cx="215900" cy="504825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29" name="Rectangle 10"/>
          <p:cNvSpPr>
            <a:spLocks noChangeArrowheads="1"/>
          </p:cNvSpPr>
          <p:nvPr/>
        </p:nvSpPr>
        <p:spPr bwMode="auto">
          <a:xfrm>
            <a:off x="2338388" y="1412875"/>
            <a:ext cx="215900" cy="504825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30" name="Rectangle 11"/>
          <p:cNvSpPr>
            <a:spLocks noChangeArrowheads="1"/>
          </p:cNvSpPr>
          <p:nvPr/>
        </p:nvSpPr>
        <p:spPr bwMode="auto">
          <a:xfrm>
            <a:off x="2554288" y="1412875"/>
            <a:ext cx="215900" cy="504825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31" name="Rectangle 12"/>
          <p:cNvSpPr>
            <a:spLocks noChangeArrowheads="1"/>
          </p:cNvSpPr>
          <p:nvPr/>
        </p:nvSpPr>
        <p:spPr bwMode="auto">
          <a:xfrm>
            <a:off x="2770188" y="1412875"/>
            <a:ext cx="215900" cy="504825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32" name="Rectangle 13"/>
          <p:cNvSpPr>
            <a:spLocks noChangeArrowheads="1"/>
          </p:cNvSpPr>
          <p:nvPr/>
        </p:nvSpPr>
        <p:spPr bwMode="auto">
          <a:xfrm>
            <a:off x="2986088" y="1412875"/>
            <a:ext cx="288925" cy="503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33" name="Rectangle 14"/>
          <p:cNvSpPr>
            <a:spLocks noChangeArrowheads="1"/>
          </p:cNvSpPr>
          <p:nvPr/>
        </p:nvSpPr>
        <p:spPr bwMode="auto">
          <a:xfrm>
            <a:off x="3203575" y="1412875"/>
            <a:ext cx="215900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34" name="Rectangle 15"/>
          <p:cNvSpPr>
            <a:spLocks noChangeArrowheads="1"/>
          </p:cNvSpPr>
          <p:nvPr/>
        </p:nvSpPr>
        <p:spPr bwMode="auto">
          <a:xfrm>
            <a:off x="3419475" y="1412875"/>
            <a:ext cx="215900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35" name="Rectangle 16"/>
          <p:cNvSpPr>
            <a:spLocks noChangeArrowheads="1"/>
          </p:cNvSpPr>
          <p:nvPr/>
        </p:nvSpPr>
        <p:spPr bwMode="auto">
          <a:xfrm>
            <a:off x="3635375" y="1412875"/>
            <a:ext cx="215900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36" name="Rectangle 17"/>
          <p:cNvSpPr>
            <a:spLocks noChangeArrowheads="1"/>
          </p:cNvSpPr>
          <p:nvPr/>
        </p:nvSpPr>
        <p:spPr bwMode="auto">
          <a:xfrm>
            <a:off x="3851275" y="1412875"/>
            <a:ext cx="215900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37" name="Rectangle 18"/>
          <p:cNvSpPr>
            <a:spLocks noChangeArrowheads="1"/>
          </p:cNvSpPr>
          <p:nvPr/>
        </p:nvSpPr>
        <p:spPr bwMode="auto">
          <a:xfrm>
            <a:off x="4067175" y="1412875"/>
            <a:ext cx="215900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38" name="Rectangle 19"/>
          <p:cNvSpPr>
            <a:spLocks noChangeArrowheads="1"/>
          </p:cNvSpPr>
          <p:nvPr/>
        </p:nvSpPr>
        <p:spPr bwMode="auto">
          <a:xfrm>
            <a:off x="4283075" y="1412875"/>
            <a:ext cx="215900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39" name="Rectangle 20"/>
          <p:cNvSpPr>
            <a:spLocks noChangeArrowheads="1"/>
          </p:cNvSpPr>
          <p:nvPr/>
        </p:nvSpPr>
        <p:spPr bwMode="auto">
          <a:xfrm>
            <a:off x="4498975" y="1412875"/>
            <a:ext cx="215900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40" name="Rectangle 21"/>
          <p:cNvSpPr>
            <a:spLocks noChangeArrowheads="1"/>
          </p:cNvSpPr>
          <p:nvPr/>
        </p:nvSpPr>
        <p:spPr bwMode="auto">
          <a:xfrm>
            <a:off x="4714875" y="1412875"/>
            <a:ext cx="288925" cy="5032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41" name="Rectangle 22"/>
          <p:cNvSpPr>
            <a:spLocks noChangeArrowheads="1"/>
          </p:cNvSpPr>
          <p:nvPr/>
        </p:nvSpPr>
        <p:spPr bwMode="auto">
          <a:xfrm>
            <a:off x="4932363" y="1412875"/>
            <a:ext cx="215900" cy="5048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42" name="Rectangle 23"/>
          <p:cNvSpPr>
            <a:spLocks noChangeArrowheads="1"/>
          </p:cNvSpPr>
          <p:nvPr/>
        </p:nvSpPr>
        <p:spPr bwMode="auto">
          <a:xfrm>
            <a:off x="5148263" y="1412875"/>
            <a:ext cx="215900" cy="5048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43" name="Rectangle 24"/>
          <p:cNvSpPr>
            <a:spLocks noChangeArrowheads="1"/>
          </p:cNvSpPr>
          <p:nvPr/>
        </p:nvSpPr>
        <p:spPr bwMode="auto">
          <a:xfrm>
            <a:off x="5364163" y="1412875"/>
            <a:ext cx="215900" cy="5048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44" name="Rectangle 25"/>
          <p:cNvSpPr>
            <a:spLocks noChangeArrowheads="1"/>
          </p:cNvSpPr>
          <p:nvPr/>
        </p:nvSpPr>
        <p:spPr bwMode="auto">
          <a:xfrm>
            <a:off x="5580063" y="1412875"/>
            <a:ext cx="215900" cy="5048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45" name="Rectangle 26"/>
          <p:cNvSpPr>
            <a:spLocks noChangeArrowheads="1"/>
          </p:cNvSpPr>
          <p:nvPr/>
        </p:nvSpPr>
        <p:spPr bwMode="auto">
          <a:xfrm>
            <a:off x="5795963" y="1412875"/>
            <a:ext cx="215900" cy="5048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46" name="Rectangle 27"/>
          <p:cNvSpPr>
            <a:spLocks noChangeArrowheads="1"/>
          </p:cNvSpPr>
          <p:nvPr/>
        </p:nvSpPr>
        <p:spPr bwMode="auto">
          <a:xfrm>
            <a:off x="6011863" y="1412875"/>
            <a:ext cx="215900" cy="5048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47" name="Rectangle 28"/>
          <p:cNvSpPr>
            <a:spLocks noChangeArrowheads="1"/>
          </p:cNvSpPr>
          <p:nvPr/>
        </p:nvSpPr>
        <p:spPr bwMode="auto">
          <a:xfrm>
            <a:off x="6227763" y="1412875"/>
            <a:ext cx="215900" cy="5048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48" name="Rectangle 29"/>
          <p:cNvSpPr>
            <a:spLocks noChangeArrowheads="1"/>
          </p:cNvSpPr>
          <p:nvPr/>
        </p:nvSpPr>
        <p:spPr bwMode="auto">
          <a:xfrm>
            <a:off x="6442075" y="1412875"/>
            <a:ext cx="288925" cy="503238"/>
          </a:xfrm>
          <a:prstGeom prst="rect">
            <a:avLst/>
          </a:prstGeom>
          <a:solidFill>
            <a:srgbClr val="DD07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49" name="Rectangle 30"/>
          <p:cNvSpPr>
            <a:spLocks noChangeArrowheads="1"/>
          </p:cNvSpPr>
          <p:nvPr/>
        </p:nvSpPr>
        <p:spPr bwMode="auto">
          <a:xfrm>
            <a:off x="6659563" y="1412875"/>
            <a:ext cx="215900" cy="504825"/>
          </a:xfrm>
          <a:prstGeom prst="rect">
            <a:avLst/>
          </a:prstGeom>
          <a:solidFill>
            <a:srgbClr val="DD07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50" name="Rectangle 31"/>
          <p:cNvSpPr>
            <a:spLocks noChangeArrowheads="1"/>
          </p:cNvSpPr>
          <p:nvPr/>
        </p:nvSpPr>
        <p:spPr bwMode="auto">
          <a:xfrm>
            <a:off x="6875463" y="1412875"/>
            <a:ext cx="215900" cy="504825"/>
          </a:xfrm>
          <a:prstGeom prst="rect">
            <a:avLst/>
          </a:prstGeom>
          <a:solidFill>
            <a:srgbClr val="DD07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51" name="Rectangle 32"/>
          <p:cNvSpPr>
            <a:spLocks noChangeArrowheads="1"/>
          </p:cNvSpPr>
          <p:nvPr/>
        </p:nvSpPr>
        <p:spPr bwMode="auto">
          <a:xfrm>
            <a:off x="7091363" y="1412875"/>
            <a:ext cx="215900" cy="504825"/>
          </a:xfrm>
          <a:prstGeom prst="rect">
            <a:avLst/>
          </a:prstGeom>
          <a:solidFill>
            <a:srgbClr val="DD07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52" name="Rectangle 33"/>
          <p:cNvSpPr>
            <a:spLocks noChangeArrowheads="1"/>
          </p:cNvSpPr>
          <p:nvPr/>
        </p:nvSpPr>
        <p:spPr bwMode="auto">
          <a:xfrm>
            <a:off x="7307263" y="1412875"/>
            <a:ext cx="215900" cy="504825"/>
          </a:xfrm>
          <a:prstGeom prst="rect">
            <a:avLst/>
          </a:prstGeom>
          <a:solidFill>
            <a:srgbClr val="DD07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53" name="Rectangle 34"/>
          <p:cNvSpPr>
            <a:spLocks noChangeArrowheads="1"/>
          </p:cNvSpPr>
          <p:nvPr/>
        </p:nvSpPr>
        <p:spPr bwMode="auto">
          <a:xfrm>
            <a:off x="7523163" y="1412875"/>
            <a:ext cx="215900" cy="504825"/>
          </a:xfrm>
          <a:prstGeom prst="rect">
            <a:avLst/>
          </a:prstGeom>
          <a:solidFill>
            <a:srgbClr val="DD07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54" name="Rectangle 35"/>
          <p:cNvSpPr>
            <a:spLocks noChangeArrowheads="1"/>
          </p:cNvSpPr>
          <p:nvPr/>
        </p:nvSpPr>
        <p:spPr bwMode="auto">
          <a:xfrm>
            <a:off x="7739063" y="1412875"/>
            <a:ext cx="215900" cy="504825"/>
          </a:xfrm>
          <a:prstGeom prst="rect">
            <a:avLst/>
          </a:prstGeom>
          <a:solidFill>
            <a:srgbClr val="DD07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55" name="Rectangle 36"/>
          <p:cNvSpPr>
            <a:spLocks noChangeArrowheads="1"/>
          </p:cNvSpPr>
          <p:nvPr/>
        </p:nvSpPr>
        <p:spPr bwMode="auto">
          <a:xfrm>
            <a:off x="7954963" y="1412875"/>
            <a:ext cx="215900" cy="504825"/>
          </a:xfrm>
          <a:prstGeom prst="rect">
            <a:avLst/>
          </a:prstGeom>
          <a:solidFill>
            <a:srgbClr val="DD07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56" name="AutoShape 38"/>
          <p:cNvSpPr>
            <a:spLocks/>
          </p:cNvSpPr>
          <p:nvPr/>
        </p:nvSpPr>
        <p:spPr bwMode="auto">
          <a:xfrm>
            <a:off x="0" y="2492375"/>
            <a:ext cx="1116013" cy="609600"/>
          </a:xfrm>
          <a:prstGeom prst="accentCallout3">
            <a:avLst>
              <a:gd name="adj1" fmla="val 18750"/>
              <a:gd name="adj2" fmla="val 106829"/>
              <a:gd name="adj3" fmla="val 18750"/>
              <a:gd name="adj4" fmla="val 126884"/>
              <a:gd name="adj5" fmla="val -43750"/>
              <a:gd name="adj6" fmla="val 126884"/>
              <a:gd name="adj7" fmla="val -106250"/>
              <a:gd name="adj8" fmla="val 119347"/>
            </a:avLst>
          </a:prstGeom>
          <a:solidFill>
            <a:srgbClr val="C6C6B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i="1">
                <a:solidFill>
                  <a:srgbClr val="004C38"/>
                </a:solidFill>
              </a:rPr>
              <a:t>Знак порядка</a:t>
            </a:r>
          </a:p>
        </p:txBody>
      </p:sp>
      <p:sp>
        <p:nvSpPr>
          <p:cNvPr id="30757" name="AutoShape 39"/>
          <p:cNvSpPr>
            <a:spLocks/>
          </p:cNvSpPr>
          <p:nvPr/>
        </p:nvSpPr>
        <p:spPr bwMode="auto">
          <a:xfrm rot="-5400000">
            <a:off x="2123282" y="1269206"/>
            <a:ext cx="144462" cy="1584325"/>
          </a:xfrm>
          <a:prstGeom prst="leftBrace">
            <a:avLst>
              <a:gd name="adj1" fmla="val 913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58" name="Text Box 40"/>
          <p:cNvSpPr txBox="1">
            <a:spLocks noChangeArrowheads="1"/>
          </p:cNvSpPr>
          <p:nvPr/>
        </p:nvSpPr>
        <p:spPr bwMode="auto">
          <a:xfrm>
            <a:off x="1763713" y="2349500"/>
            <a:ext cx="1223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i="1">
                <a:solidFill>
                  <a:srgbClr val="004C38"/>
                </a:solidFill>
              </a:rPr>
              <a:t>порядок</a:t>
            </a:r>
          </a:p>
        </p:txBody>
      </p:sp>
      <p:sp>
        <p:nvSpPr>
          <p:cNvPr id="30759" name="AutoShape 43"/>
          <p:cNvSpPr>
            <a:spLocks/>
          </p:cNvSpPr>
          <p:nvPr/>
        </p:nvSpPr>
        <p:spPr bwMode="auto">
          <a:xfrm rot="-5400000">
            <a:off x="5616576" y="-279400"/>
            <a:ext cx="215900" cy="4752975"/>
          </a:xfrm>
          <a:prstGeom prst="leftBrace">
            <a:avLst>
              <a:gd name="adj1" fmla="val 1834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60" name="Text Box 44"/>
          <p:cNvSpPr txBox="1">
            <a:spLocks noChangeArrowheads="1"/>
          </p:cNvSpPr>
          <p:nvPr/>
        </p:nvSpPr>
        <p:spPr bwMode="auto">
          <a:xfrm>
            <a:off x="5292725" y="2349500"/>
            <a:ext cx="158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i="1">
                <a:solidFill>
                  <a:schemeClr val="tx2"/>
                </a:solidFill>
              </a:rPr>
              <a:t>мантисса</a:t>
            </a:r>
          </a:p>
        </p:txBody>
      </p:sp>
      <p:sp>
        <p:nvSpPr>
          <p:cNvPr id="30761" name="AutoShape 47"/>
          <p:cNvSpPr>
            <a:spLocks/>
          </p:cNvSpPr>
          <p:nvPr/>
        </p:nvSpPr>
        <p:spPr bwMode="auto">
          <a:xfrm>
            <a:off x="3419475" y="2565400"/>
            <a:ext cx="1439863" cy="576263"/>
          </a:xfrm>
          <a:prstGeom prst="accentCallout2">
            <a:avLst>
              <a:gd name="adj1" fmla="val 19833"/>
              <a:gd name="adj2" fmla="val -5292"/>
              <a:gd name="adj3" fmla="val 19833"/>
              <a:gd name="adj4" fmla="val -14995"/>
              <a:gd name="adj5" fmla="val -125069"/>
              <a:gd name="adj6" fmla="val -25028"/>
            </a:avLst>
          </a:prstGeom>
          <a:solidFill>
            <a:srgbClr val="C6C6B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i="1">
                <a:solidFill>
                  <a:schemeClr val="tx2"/>
                </a:solidFill>
              </a:rPr>
              <a:t>Знак мантиссы</a:t>
            </a:r>
          </a:p>
        </p:txBody>
      </p:sp>
      <p:sp>
        <p:nvSpPr>
          <p:cNvPr id="30762" name="Text Box 48"/>
          <p:cNvSpPr txBox="1">
            <a:spLocks noChangeArrowheads="1"/>
          </p:cNvSpPr>
          <p:nvPr/>
        </p:nvSpPr>
        <p:spPr bwMode="auto">
          <a:xfrm>
            <a:off x="0" y="3357563"/>
            <a:ext cx="882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0763" name="Rectangle 50"/>
          <p:cNvSpPr>
            <a:spLocks noChangeArrowheads="1"/>
          </p:cNvSpPr>
          <p:nvPr/>
        </p:nvSpPr>
        <p:spPr bwMode="auto">
          <a:xfrm>
            <a:off x="1187450" y="5373688"/>
            <a:ext cx="288925" cy="503237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dirty="0"/>
              <a:t>0</a:t>
            </a:r>
          </a:p>
        </p:txBody>
      </p:sp>
      <p:sp>
        <p:nvSpPr>
          <p:cNvPr id="30764" name="Rectangle 51"/>
          <p:cNvSpPr>
            <a:spLocks noChangeArrowheads="1"/>
          </p:cNvSpPr>
          <p:nvPr/>
        </p:nvSpPr>
        <p:spPr bwMode="auto">
          <a:xfrm>
            <a:off x="1476375" y="5372100"/>
            <a:ext cx="215900" cy="504825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sp>
        <p:nvSpPr>
          <p:cNvPr id="30765" name="Rectangle 52"/>
          <p:cNvSpPr>
            <a:spLocks noChangeArrowheads="1"/>
          </p:cNvSpPr>
          <p:nvPr/>
        </p:nvSpPr>
        <p:spPr bwMode="auto">
          <a:xfrm>
            <a:off x="1690688" y="5372100"/>
            <a:ext cx="215900" cy="504825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sp>
        <p:nvSpPr>
          <p:cNvPr id="30766" name="Rectangle 53"/>
          <p:cNvSpPr>
            <a:spLocks noChangeArrowheads="1"/>
          </p:cNvSpPr>
          <p:nvPr/>
        </p:nvSpPr>
        <p:spPr bwMode="auto">
          <a:xfrm>
            <a:off x="1906588" y="5372100"/>
            <a:ext cx="215900" cy="504825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sp>
        <p:nvSpPr>
          <p:cNvPr id="30767" name="Rectangle 54"/>
          <p:cNvSpPr>
            <a:spLocks noChangeArrowheads="1"/>
          </p:cNvSpPr>
          <p:nvPr/>
        </p:nvSpPr>
        <p:spPr bwMode="auto">
          <a:xfrm>
            <a:off x="2122488" y="5372100"/>
            <a:ext cx="215900" cy="504825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30768" name="Rectangle 55"/>
          <p:cNvSpPr>
            <a:spLocks noChangeArrowheads="1"/>
          </p:cNvSpPr>
          <p:nvPr/>
        </p:nvSpPr>
        <p:spPr bwMode="auto">
          <a:xfrm>
            <a:off x="2338388" y="5372100"/>
            <a:ext cx="215900" cy="504825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sp>
        <p:nvSpPr>
          <p:cNvPr id="30769" name="Rectangle 56"/>
          <p:cNvSpPr>
            <a:spLocks noChangeArrowheads="1"/>
          </p:cNvSpPr>
          <p:nvPr/>
        </p:nvSpPr>
        <p:spPr bwMode="auto">
          <a:xfrm>
            <a:off x="2554288" y="5372100"/>
            <a:ext cx="215900" cy="504825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sp>
        <p:nvSpPr>
          <p:cNvPr id="30770" name="Rectangle 57"/>
          <p:cNvSpPr>
            <a:spLocks noChangeArrowheads="1"/>
          </p:cNvSpPr>
          <p:nvPr/>
        </p:nvSpPr>
        <p:spPr bwMode="auto">
          <a:xfrm>
            <a:off x="2770188" y="5372100"/>
            <a:ext cx="215900" cy="504825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sp>
        <p:nvSpPr>
          <p:cNvPr id="30771" name="Rectangle 58"/>
          <p:cNvSpPr>
            <a:spLocks noChangeArrowheads="1"/>
          </p:cNvSpPr>
          <p:nvPr/>
        </p:nvSpPr>
        <p:spPr bwMode="auto">
          <a:xfrm>
            <a:off x="2987675" y="5372100"/>
            <a:ext cx="288925" cy="503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sp>
        <p:nvSpPr>
          <p:cNvPr id="30772" name="Rectangle 59"/>
          <p:cNvSpPr>
            <a:spLocks noChangeArrowheads="1"/>
          </p:cNvSpPr>
          <p:nvPr/>
        </p:nvSpPr>
        <p:spPr bwMode="auto">
          <a:xfrm>
            <a:off x="3205163" y="5372100"/>
            <a:ext cx="215900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30773" name="Rectangle 60"/>
          <p:cNvSpPr>
            <a:spLocks noChangeArrowheads="1"/>
          </p:cNvSpPr>
          <p:nvPr/>
        </p:nvSpPr>
        <p:spPr bwMode="auto">
          <a:xfrm>
            <a:off x="3421063" y="5372100"/>
            <a:ext cx="215900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30774" name="Rectangle 61"/>
          <p:cNvSpPr>
            <a:spLocks noChangeArrowheads="1"/>
          </p:cNvSpPr>
          <p:nvPr/>
        </p:nvSpPr>
        <p:spPr bwMode="auto">
          <a:xfrm>
            <a:off x="3636963" y="5372100"/>
            <a:ext cx="215900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30775" name="Rectangle 62"/>
          <p:cNvSpPr>
            <a:spLocks noChangeArrowheads="1"/>
          </p:cNvSpPr>
          <p:nvPr/>
        </p:nvSpPr>
        <p:spPr bwMode="auto">
          <a:xfrm>
            <a:off x="3852863" y="5372100"/>
            <a:ext cx="215900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30776" name="Rectangle 63"/>
          <p:cNvSpPr>
            <a:spLocks noChangeArrowheads="1"/>
          </p:cNvSpPr>
          <p:nvPr/>
        </p:nvSpPr>
        <p:spPr bwMode="auto">
          <a:xfrm>
            <a:off x="4068763" y="5372100"/>
            <a:ext cx="215900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30777" name="Rectangle 64"/>
          <p:cNvSpPr>
            <a:spLocks noChangeArrowheads="1"/>
          </p:cNvSpPr>
          <p:nvPr/>
        </p:nvSpPr>
        <p:spPr bwMode="auto">
          <a:xfrm>
            <a:off x="4284663" y="5372100"/>
            <a:ext cx="215900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sp>
        <p:nvSpPr>
          <p:cNvPr id="30778" name="Rectangle 65"/>
          <p:cNvSpPr>
            <a:spLocks noChangeArrowheads="1"/>
          </p:cNvSpPr>
          <p:nvPr/>
        </p:nvSpPr>
        <p:spPr bwMode="auto">
          <a:xfrm>
            <a:off x="4500563" y="5372100"/>
            <a:ext cx="215900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30779" name="Rectangle 66"/>
          <p:cNvSpPr>
            <a:spLocks noChangeArrowheads="1"/>
          </p:cNvSpPr>
          <p:nvPr/>
        </p:nvSpPr>
        <p:spPr bwMode="auto">
          <a:xfrm>
            <a:off x="4716463" y="5372100"/>
            <a:ext cx="288925" cy="5032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0</a:t>
            </a:r>
          </a:p>
        </p:txBody>
      </p:sp>
      <p:sp>
        <p:nvSpPr>
          <p:cNvPr id="30780" name="Rectangle 67"/>
          <p:cNvSpPr>
            <a:spLocks noChangeArrowheads="1"/>
          </p:cNvSpPr>
          <p:nvPr/>
        </p:nvSpPr>
        <p:spPr bwMode="auto">
          <a:xfrm>
            <a:off x="4933950" y="5372100"/>
            <a:ext cx="215900" cy="5048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sp>
        <p:nvSpPr>
          <p:cNvPr id="30781" name="Rectangle 68"/>
          <p:cNvSpPr>
            <a:spLocks noChangeArrowheads="1"/>
          </p:cNvSpPr>
          <p:nvPr/>
        </p:nvSpPr>
        <p:spPr bwMode="auto">
          <a:xfrm>
            <a:off x="5149850" y="5372100"/>
            <a:ext cx="215900" cy="5048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sp>
        <p:nvSpPr>
          <p:cNvPr id="30782" name="Rectangle 69"/>
          <p:cNvSpPr>
            <a:spLocks noChangeArrowheads="1"/>
          </p:cNvSpPr>
          <p:nvPr/>
        </p:nvSpPr>
        <p:spPr bwMode="auto">
          <a:xfrm>
            <a:off x="5365750" y="5372100"/>
            <a:ext cx="215900" cy="5048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30783" name="Rectangle 70"/>
          <p:cNvSpPr>
            <a:spLocks noChangeArrowheads="1"/>
          </p:cNvSpPr>
          <p:nvPr/>
        </p:nvSpPr>
        <p:spPr bwMode="auto">
          <a:xfrm>
            <a:off x="5581650" y="5372100"/>
            <a:ext cx="215900" cy="5048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30784" name="Rectangle 71"/>
          <p:cNvSpPr>
            <a:spLocks noChangeArrowheads="1"/>
          </p:cNvSpPr>
          <p:nvPr/>
        </p:nvSpPr>
        <p:spPr bwMode="auto">
          <a:xfrm>
            <a:off x="5797550" y="5372100"/>
            <a:ext cx="215900" cy="5048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sp>
        <p:nvSpPr>
          <p:cNvPr id="30785" name="Rectangle 72"/>
          <p:cNvSpPr>
            <a:spLocks noChangeArrowheads="1"/>
          </p:cNvSpPr>
          <p:nvPr/>
        </p:nvSpPr>
        <p:spPr bwMode="auto">
          <a:xfrm>
            <a:off x="6013450" y="5372100"/>
            <a:ext cx="215900" cy="5048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sp>
        <p:nvSpPr>
          <p:cNvPr id="30786" name="Rectangle 73"/>
          <p:cNvSpPr>
            <a:spLocks noChangeArrowheads="1"/>
          </p:cNvSpPr>
          <p:nvPr/>
        </p:nvSpPr>
        <p:spPr bwMode="auto">
          <a:xfrm>
            <a:off x="6229350" y="5372100"/>
            <a:ext cx="214313" cy="5048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sp>
        <p:nvSpPr>
          <p:cNvPr id="30787" name="Rectangle 74"/>
          <p:cNvSpPr>
            <a:spLocks noChangeArrowheads="1"/>
          </p:cNvSpPr>
          <p:nvPr/>
        </p:nvSpPr>
        <p:spPr bwMode="auto">
          <a:xfrm>
            <a:off x="6443663" y="5372100"/>
            <a:ext cx="288925" cy="503238"/>
          </a:xfrm>
          <a:prstGeom prst="rect">
            <a:avLst/>
          </a:prstGeom>
          <a:solidFill>
            <a:srgbClr val="DD07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sp>
        <p:nvSpPr>
          <p:cNvPr id="30788" name="Rectangle 75"/>
          <p:cNvSpPr>
            <a:spLocks noChangeArrowheads="1"/>
          </p:cNvSpPr>
          <p:nvPr/>
        </p:nvSpPr>
        <p:spPr bwMode="auto">
          <a:xfrm>
            <a:off x="6661150" y="5372100"/>
            <a:ext cx="215900" cy="504825"/>
          </a:xfrm>
          <a:prstGeom prst="rect">
            <a:avLst/>
          </a:prstGeom>
          <a:solidFill>
            <a:srgbClr val="DD07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sp>
        <p:nvSpPr>
          <p:cNvPr id="30789" name="Rectangle 76"/>
          <p:cNvSpPr>
            <a:spLocks noChangeArrowheads="1"/>
          </p:cNvSpPr>
          <p:nvPr/>
        </p:nvSpPr>
        <p:spPr bwMode="auto">
          <a:xfrm>
            <a:off x="6877050" y="5372100"/>
            <a:ext cx="215900" cy="504825"/>
          </a:xfrm>
          <a:prstGeom prst="rect">
            <a:avLst/>
          </a:prstGeom>
          <a:solidFill>
            <a:srgbClr val="DD07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sp>
        <p:nvSpPr>
          <p:cNvPr id="30790" name="Rectangle 77"/>
          <p:cNvSpPr>
            <a:spLocks noChangeArrowheads="1"/>
          </p:cNvSpPr>
          <p:nvPr/>
        </p:nvSpPr>
        <p:spPr bwMode="auto">
          <a:xfrm>
            <a:off x="7092950" y="5372100"/>
            <a:ext cx="215900" cy="504825"/>
          </a:xfrm>
          <a:prstGeom prst="rect">
            <a:avLst/>
          </a:prstGeom>
          <a:solidFill>
            <a:srgbClr val="DD07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sp>
        <p:nvSpPr>
          <p:cNvPr id="30791" name="Rectangle 78"/>
          <p:cNvSpPr>
            <a:spLocks noChangeArrowheads="1"/>
          </p:cNvSpPr>
          <p:nvPr/>
        </p:nvSpPr>
        <p:spPr bwMode="auto">
          <a:xfrm>
            <a:off x="7308850" y="5372100"/>
            <a:ext cx="215900" cy="504825"/>
          </a:xfrm>
          <a:prstGeom prst="rect">
            <a:avLst/>
          </a:prstGeom>
          <a:solidFill>
            <a:srgbClr val="DD07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sp>
        <p:nvSpPr>
          <p:cNvPr id="30792" name="Rectangle 79"/>
          <p:cNvSpPr>
            <a:spLocks noChangeArrowheads="1"/>
          </p:cNvSpPr>
          <p:nvPr/>
        </p:nvSpPr>
        <p:spPr bwMode="auto">
          <a:xfrm>
            <a:off x="7524750" y="5372100"/>
            <a:ext cx="215900" cy="504825"/>
          </a:xfrm>
          <a:prstGeom prst="rect">
            <a:avLst/>
          </a:prstGeom>
          <a:solidFill>
            <a:srgbClr val="DD07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sp>
        <p:nvSpPr>
          <p:cNvPr id="30793" name="Rectangle 80"/>
          <p:cNvSpPr>
            <a:spLocks noChangeArrowheads="1"/>
          </p:cNvSpPr>
          <p:nvPr/>
        </p:nvSpPr>
        <p:spPr bwMode="auto">
          <a:xfrm>
            <a:off x="7740650" y="5372100"/>
            <a:ext cx="215900" cy="504825"/>
          </a:xfrm>
          <a:prstGeom prst="rect">
            <a:avLst/>
          </a:prstGeom>
          <a:solidFill>
            <a:srgbClr val="DD07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sp>
        <p:nvSpPr>
          <p:cNvPr id="30794" name="Rectangle 81"/>
          <p:cNvSpPr>
            <a:spLocks noChangeArrowheads="1"/>
          </p:cNvSpPr>
          <p:nvPr/>
        </p:nvSpPr>
        <p:spPr bwMode="auto">
          <a:xfrm>
            <a:off x="7956550" y="5372100"/>
            <a:ext cx="215900" cy="504825"/>
          </a:xfrm>
          <a:prstGeom prst="rect">
            <a:avLst/>
          </a:prstGeom>
          <a:solidFill>
            <a:srgbClr val="DD07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sp>
        <p:nvSpPr>
          <p:cNvPr id="30795" name="AutoShape 82"/>
          <p:cNvSpPr>
            <a:spLocks/>
          </p:cNvSpPr>
          <p:nvPr/>
        </p:nvSpPr>
        <p:spPr bwMode="auto">
          <a:xfrm>
            <a:off x="0" y="6237288"/>
            <a:ext cx="1116013" cy="549275"/>
          </a:xfrm>
          <a:prstGeom prst="accentCallout3">
            <a:avLst>
              <a:gd name="adj1" fmla="val 20810"/>
              <a:gd name="adj2" fmla="val 106829"/>
              <a:gd name="adj3" fmla="val 20810"/>
              <a:gd name="adj4" fmla="val 123611"/>
              <a:gd name="adj5" fmla="val -31792"/>
              <a:gd name="adj6" fmla="val 123611"/>
              <a:gd name="adj7" fmla="val -84681"/>
              <a:gd name="adj8" fmla="val 116074"/>
            </a:avLst>
          </a:prstGeom>
          <a:solidFill>
            <a:srgbClr val="C6C6B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i="1">
                <a:solidFill>
                  <a:srgbClr val="004C38"/>
                </a:solidFill>
              </a:rPr>
              <a:t>Знак порядка</a:t>
            </a:r>
          </a:p>
        </p:txBody>
      </p:sp>
      <p:sp>
        <p:nvSpPr>
          <p:cNvPr id="30796" name="AutoShape 83"/>
          <p:cNvSpPr>
            <a:spLocks/>
          </p:cNvSpPr>
          <p:nvPr/>
        </p:nvSpPr>
        <p:spPr bwMode="auto">
          <a:xfrm>
            <a:off x="3419475" y="6237288"/>
            <a:ext cx="1439863" cy="576262"/>
          </a:xfrm>
          <a:prstGeom prst="accentCallout2">
            <a:avLst>
              <a:gd name="adj1" fmla="val 19833"/>
              <a:gd name="adj2" fmla="val -5292"/>
              <a:gd name="adj3" fmla="val 19833"/>
              <a:gd name="adj4" fmla="val -19296"/>
              <a:gd name="adj5" fmla="val -77412"/>
              <a:gd name="adj6" fmla="val -25028"/>
            </a:avLst>
          </a:prstGeom>
          <a:solidFill>
            <a:srgbClr val="C6C6B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i="1">
                <a:solidFill>
                  <a:schemeClr val="tx2"/>
                </a:solidFill>
              </a:rPr>
              <a:t>Знак мантиссы</a:t>
            </a:r>
          </a:p>
        </p:txBody>
      </p:sp>
      <p:sp>
        <p:nvSpPr>
          <p:cNvPr id="30797" name="AutoShape 84"/>
          <p:cNvSpPr>
            <a:spLocks/>
          </p:cNvSpPr>
          <p:nvPr/>
        </p:nvSpPr>
        <p:spPr bwMode="auto">
          <a:xfrm rot="-5400000">
            <a:off x="2123282" y="5295106"/>
            <a:ext cx="144462" cy="1584325"/>
          </a:xfrm>
          <a:prstGeom prst="leftBrace">
            <a:avLst>
              <a:gd name="adj1" fmla="val 913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98" name="Text Box 85"/>
          <p:cNvSpPr txBox="1">
            <a:spLocks noChangeArrowheads="1"/>
          </p:cNvSpPr>
          <p:nvPr/>
        </p:nvSpPr>
        <p:spPr bwMode="auto">
          <a:xfrm>
            <a:off x="1692275" y="6237288"/>
            <a:ext cx="1223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i="1">
                <a:solidFill>
                  <a:srgbClr val="004C38"/>
                </a:solidFill>
              </a:rPr>
              <a:t>порядок</a:t>
            </a:r>
          </a:p>
        </p:txBody>
      </p:sp>
      <p:sp>
        <p:nvSpPr>
          <p:cNvPr id="30799" name="AutoShape 86"/>
          <p:cNvSpPr>
            <a:spLocks/>
          </p:cNvSpPr>
          <p:nvPr/>
        </p:nvSpPr>
        <p:spPr bwMode="auto">
          <a:xfrm rot="-5400000">
            <a:off x="5688013" y="3673475"/>
            <a:ext cx="215900" cy="4752975"/>
          </a:xfrm>
          <a:prstGeom prst="leftBrace">
            <a:avLst>
              <a:gd name="adj1" fmla="val 1834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00" name="Text Box 87"/>
          <p:cNvSpPr txBox="1">
            <a:spLocks noChangeArrowheads="1"/>
          </p:cNvSpPr>
          <p:nvPr/>
        </p:nvSpPr>
        <p:spPr bwMode="auto">
          <a:xfrm>
            <a:off x="5364163" y="6237288"/>
            <a:ext cx="1584325" cy="396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i="1">
                <a:solidFill>
                  <a:schemeClr val="tx2"/>
                </a:solidFill>
              </a:rPr>
              <a:t>мантисса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2"/>
          <p:cNvSpPr>
            <a:spLocks/>
          </p:cNvSpPr>
          <p:nvPr/>
        </p:nvSpPr>
        <p:spPr bwMode="auto">
          <a:xfrm>
            <a:off x="539750" y="188913"/>
            <a:ext cx="814705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4000" b="1">
                <a:solidFill>
                  <a:schemeClr val="tx2"/>
                </a:solidFill>
                <a:latin typeface="Calibri" pitchFamily="34" charset="0"/>
              </a:rPr>
              <a:t>Ячейки памяти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95288" y="1125538"/>
            <a:ext cx="4752975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5125" algn="just"/>
            <a:r>
              <a:rPr lang="ru-RU" altLang="ru-RU" sz="2200"/>
              <a:t>Память компьютера состоит из ячеек, в свою очередь состоящих из некоторого числа однородных элементов. </a:t>
            </a: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1692275" y="4508500"/>
            <a:ext cx="5832475" cy="2095500"/>
            <a:chOff x="476" y="2296"/>
            <a:chExt cx="3674" cy="1320"/>
          </a:xfrm>
        </p:grpSpPr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1202" y="2523"/>
              <a:ext cx="2225" cy="862"/>
              <a:chOff x="1202" y="2523"/>
              <a:chExt cx="2225" cy="862"/>
            </a:xfrm>
          </p:grpSpPr>
          <p:sp>
            <p:nvSpPr>
              <p:cNvPr id="4107" name="Rectangle 7"/>
              <p:cNvSpPr>
                <a:spLocks noChangeArrowheads="1"/>
              </p:cNvSpPr>
              <p:nvPr/>
            </p:nvSpPr>
            <p:spPr bwMode="auto">
              <a:xfrm>
                <a:off x="1429" y="2931"/>
                <a:ext cx="226" cy="226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4108" name="Rectangle 8"/>
              <p:cNvSpPr>
                <a:spLocks noChangeArrowheads="1"/>
              </p:cNvSpPr>
              <p:nvPr/>
            </p:nvSpPr>
            <p:spPr bwMode="auto">
              <a:xfrm>
                <a:off x="2336" y="2931"/>
                <a:ext cx="226" cy="226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4109" name="Rectangle 9"/>
              <p:cNvSpPr>
                <a:spLocks noChangeArrowheads="1"/>
              </p:cNvSpPr>
              <p:nvPr/>
            </p:nvSpPr>
            <p:spPr bwMode="auto">
              <a:xfrm>
                <a:off x="2562" y="2931"/>
                <a:ext cx="226" cy="226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4110" name="Rectangle 10"/>
              <p:cNvSpPr>
                <a:spLocks noChangeArrowheads="1"/>
              </p:cNvSpPr>
              <p:nvPr/>
            </p:nvSpPr>
            <p:spPr bwMode="auto">
              <a:xfrm>
                <a:off x="2790" y="2931"/>
                <a:ext cx="226" cy="226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4111" name="Rectangle 11"/>
              <p:cNvSpPr>
                <a:spLocks noChangeArrowheads="1"/>
              </p:cNvSpPr>
              <p:nvPr/>
            </p:nvSpPr>
            <p:spPr bwMode="auto">
              <a:xfrm>
                <a:off x="3016" y="2931"/>
                <a:ext cx="226" cy="226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4112" name="Line 12"/>
              <p:cNvSpPr>
                <a:spLocks noChangeShapeType="1"/>
              </p:cNvSpPr>
              <p:nvPr/>
            </p:nvSpPr>
            <p:spPr bwMode="auto">
              <a:xfrm>
                <a:off x="1655" y="2931"/>
                <a:ext cx="18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3" name="Line 13"/>
              <p:cNvSpPr>
                <a:spLocks noChangeShapeType="1"/>
              </p:cNvSpPr>
              <p:nvPr/>
            </p:nvSpPr>
            <p:spPr bwMode="auto">
              <a:xfrm>
                <a:off x="1655" y="3158"/>
                <a:ext cx="18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4" name="Line 14"/>
              <p:cNvSpPr>
                <a:spLocks noChangeShapeType="1"/>
              </p:cNvSpPr>
              <p:nvPr/>
            </p:nvSpPr>
            <p:spPr bwMode="auto">
              <a:xfrm>
                <a:off x="2154" y="2931"/>
                <a:ext cx="18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5" name="Line 15"/>
              <p:cNvSpPr>
                <a:spLocks noChangeShapeType="1"/>
              </p:cNvSpPr>
              <p:nvPr/>
            </p:nvSpPr>
            <p:spPr bwMode="auto">
              <a:xfrm>
                <a:off x="2154" y="3158"/>
                <a:ext cx="18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6" name="AutoShape 16"/>
              <p:cNvSpPr>
                <a:spLocks/>
              </p:cNvSpPr>
              <p:nvPr/>
            </p:nvSpPr>
            <p:spPr bwMode="auto">
              <a:xfrm rot="-5400000">
                <a:off x="2268" y="2364"/>
                <a:ext cx="136" cy="1905"/>
              </a:xfrm>
              <a:prstGeom prst="leftBrace">
                <a:avLst>
                  <a:gd name="adj1" fmla="val 116728"/>
                  <a:gd name="adj2" fmla="val 50000"/>
                </a:avLst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ru-RU" altLang="ru-RU"/>
              </a:p>
            </p:txBody>
          </p:sp>
          <p:sp>
            <p:nvSpPr>
              <p:cNvPr id="4117" name="AutoShape 17"/>
              <p:cNvSpPr>
                <a:spLocks noChangeArrowheads="1"/>
              </p:cNvSpPr>
              <p:nvPr/>
            </p:nvSpPr>
            <p:spPr bwMode="auto">
              <a:xfrm rot="-2242344">
                <a:off x="1202" y="2523"/>
                <a:ext cx="184" cy="378"/>
              </a:xfrm>
              <a:prstGeom prst="downArrow">
                <a:avLst>
                  <a:gd name="adj1" fmla="val 50000"/>
                  <a:gd name="adj2" fmla="val 51359"/>
                </a:avLst>
              </a:prstGeom>
              <a:gradFill rotWithShape="1">
                <a:gsLst>
                  <a:gs pos="0">
                    <a:srgbClr val="FFEBFA"/>
                  </a:gs>
                  <a:gs pos="30000">
                    <a:srgbClr val="C4D6EB"/>
                  </a:gs>
                  <a:gs pos="60001">
                    <a:srgbClr val="85C2FF"/>
                  </a:gs>
                  <a:gs pos="100000">
                    <a:srgbClr val="5E9EFF"/>
                  </a:gs>
                </a:gsLst>
                <a:lin ang="5400000" scaled="1"/>
              </a:gra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4118" name="AutoShape 18"/>
              <p:cNvSpPr>
                <a:spLocks noChangeArrowheads="1"/>
              </p:cNvSpPr>
              <p:nvPr/>
            </p:nvSpPr>
            <p:spPr bwMode="auto">
              <a:xfrm rot="2011541">
                <a:off x="3243" y="2523"/>
                <a:ext cx="184" cy="378"/>
              </a:xfrm>
              <a:prstGeom prst="downArrow">
                <a:avLst>
                  <a:gd name="adj1" fmla="val 50000"/>
                  <a:gd name="adj2" fmla="val 51359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4119" name="Line 19"/>
              <p:cNvSpPr>
                <a:spLocks noChangeShapeType="1"/>
              </p:cNvSpPr>
              <p:nvPr/>
            </p:nvSpPr>
            <p:spPr bwMode="auto">
              <a:xfrm>
                <a:off x="1837" y="3158"/>
                <a:ext cx="31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0" name="Freeform 20"/>
              <p:cNvSpPr>
                <a:spLocks/>
              </p:cNvSpPr>
              <p:nvPr/>
            </p:nvSpPr>
            <p:spPr bwMode="auto">
              <a:xfrm>
                <a:off x="2139" y="2935"/>
                <a:ext cx="55" cy="210"/>
              </a:xfrm>
              <a:custGeom>
                <a:avLst/>
                <a:gdLst>
                  <a:gd name="T0" fmla="*/ 0 w 55"/>
                  <a:gd name="T1" fmla="*/ 0 h 210"/>
                  <a:gd name="T2" fmla="*/ 55 w 55"/>
                  <a:gd name="T3" fmla="*/ 82 h 210"/>
                  <a:gd name="T4" fmla="*/ 28 w 55"/>
                  <a:gd name="T5" fmla="*/ 210 h 210"/>
                  <a:gd name="T6" fmla="*/ 0 60000 65536"/>
                  <a:gd name="T7" fmla="*/ 0 60000 65536"/>
                  <a:gd name="T8" fmla="*/ 0 60000 65536"/>
                  <a:gd name="T9" fmla="*/ 0 w 55"/>
                  <a:gd name="T10" fmla="*/ 0 h 210"/>
                  <a:gd name="T11" fmla="*/ 55 w 55"/>
                  <a:gd name="T12" fmla="*/ 210 h 21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5" h="210">
                    <a:moveTo>
                      <a:pt x="0" y="0"/>
                    </a:moveTo>
                    <a:cubicBezTo>
                      <a:pt x="13" y="35"/>
                      <a:pt x="28" y="55"/>
                      <a:pt x="55" y="82"/>
                    </a:cubicBezTo>
                    <a:cubicBezTo>
                      <a:pt x="46" y="130"/>
                      <a:pt x="28" y="160"/>
                      <a:pt x="28" y="21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1" name="Freeform 21"/>
              <p:cNvSpPr>
                <a:spLocks/>
              </p:cNvSpPr>
              <p:nvPr/>
            </p:nvSpPr>
            <p:spPr bwMode="auto">
              <a:xfrm>
                <a:off x="1829" y="2944"/>
                <a:ext cx="34" cy="210"/>
              </a:xfrm>
              <a:custGeom>
                <a:avLst/>
                <a:gdLst>
                  <a:gd name="T0" fmla="*/ 9 w 34"/>
                  <a:gd name="T1" fmla="*/ 0 h 210"/>
                  <a:gd name="T2" fmla="*/ 18 w 34"/>
                  <a:gd name="T3" fmla="*/ 73 h 210"/>
                  <a:gd name="T4" fmla="*/ 0 w 34"/>
                  <a:gd name="T5" fmla="*/ 128 h 210"/>
                  <a:gd name="T6" fmla="*/ 9 w 34"/>
                  <a:gd name="T7" fmla="*/ 210 h 2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4"/>
                  <a:gd name="T13" fmla="*/ 0 h 210"/>
                  <a:gd name="T14" fmla="*/ 34 w 34"/>
                  <a:gd name="T15" fmla="*/ 210 h 2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4" h="210">
                    <a:moveTo>
                      <a:pt x="9" y="0"/>
                    </a:moveTo>
                    <a:cubicBezTo>
                      <a:pt x="34" y="37"/>
                      <a:pt x="32" y="21"/>
                      <a:pt x="18" y="73"/>
                    </a:cubicBezTo>
                    <a:cubicBezTo>
                      <a:pt x="13" y="92"/>
                      <a:pt x="0" y="128"/>
                      <a:pt x="0" y="128"/>
                    </a:cubicBezTo>
                    <a:cubicBezTo>
                      <a:pt x="3" y="155"/>
                      <a:pt x="9" y="210"/>
                      <a:pt x="9" y="21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104" name="Text Box 22"/>
            <p:cNvSpPr txBox="1">
              <a:spLocks noChangeArrowheads="1"/>
            </p:cNvSpPr>
            <p:nvPr/>
          </p:nvSpPr>
          <p:spPr bwMode="auto">
            <a:xfrm>
              <a:off x="1610" y="3385"/>
              <a:ext cx="16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/>
                <a:t>ячейка из </a:t>
              </a:r>
              <a:r>
                <a:rPr lang="en-US" altLang="ru-RU" i="1"/>
                <a:t>n </a:t>
              </a:r>
              <a:r>
                <a:rPr lang="ru-RU" altLang="ru-RU"/>
                <a:t>разрядов</a:t>
              </a:r>
            </a:p>
          </p:txBody>
        </p:sp>
        <p:sp>
          <p:nvSpPr>
            <p:cNvPr id="4105" name="Text Box 23"/>
            <p:cNvSpPr txBox="1">
              <a:spLocks noChangeArrowheads="1"/>
            </p:cNvSpPr>
            <p:nvPr/>
          </p:nvSpPr>
          <p:spPr bwMode="auto">
            <a:xfrm>
              <a:off x="476" y="2296"/>
              <a:ext cx="16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/>
                <a:t>(</a:t>
              </a:r>
              <a:r>
                <a:rPr lang="en-US" altLang="ru-RU" i="1"/>
                <a:t>n</a:t>
              </a:r>
              <a:r>
                <a:rPr lang="ru-RU" altLang="ru-RU"/>
                <a:t>-1)-й</a:t>
              </a:r>
              <a:r>
                <a:rPr lang="en-US" altLang="ru-RU" i="1"/>
                <a:t> </a:t>
              </a:r>
              <a:r>
                <a:rPr lang="ru-RU" altLang="ru-RU"/>
                <a:t>разряд</a:t>
              </a:r>
            </a:p>
          </p:txBody>
        </p:sp>
        <p:sp>
          <p:nvSpPr>
            <p:cNvPr id="4106" name="Text Box 24"/>
            <p:cNvSpPr txBox="1">
              <a:spLocks noChangeArrowheads="1"/>
            </p:cNvSpPr>
            <p:nvPr/>
          </p:nvSpPr>
          <p:spPr bwMode="auto">
            <a:xfrm>
              <a:off x="3152" y="2296"/>
              <a:ext cx="9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/>
                <a:t>0 –й разряд</a:t>
              </a:r>
            </a:p>
          </p:txBody>
        </p:sp>
      </p:grp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288" y="2470150"/>
            <a:ext cx="4752975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5125" algn="just"/>
            <a:r>
              <a:rPr lang="ru-RU" altLang="ru-RU" sz="2200"/>
              <a:t>Каждый такой элемент служит для хранения одного из битов - разрядов двоичного числа. Именно поэтому каждый элемент ячейки называют </a:t>
            </a:r>
            <a:r>
              <a:rPr lang="ru-RU" altLang="ru-RU" sz="2200" b="1" i="1"/>
              <a:t>битом</a:t>
            </a:r>
            <a:r>
              <a:rPr lang="ru-RU" altLang="ru-RU" sz="2200"/>
              <a:t> или </a:t>
            </a:r>
            <a:r>
              <a:rPr lang="ru-RU" altLang="ru-RU" sz="2200" b="1" i="1"/>
              <a:t>разрядом</a:t>
            </a:r>
            <a:r>
              <a:rPr lang="ru-RU" altLang="ru-RU" sz="2200"/>
              <a:t>.</a:t>
            </a:r>
          </a:p>
        </p:txBody>
      </p:sp>
      <p:pic>
        <p:nvPicPr>
          <p:cNvPr id="13349" name="Picture 3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9700" y="1052513"/>
            <a:ext cx="351472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mtClean="0"/>
              <a:t>Целые числа в памяти компьютера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423334" cy="502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3"/>
          <p:cNvSpPr txBox="1">
            <a:spLocks noChangeArrowheads="1"/>
          </p:cNvSpPr>
          <p:nvPr/>
        </p:nvSpPr>
        <p:spPr bwMode="auto">
          <a:xfrm>
            <a:off x="468313" y="836613"/>
            <a:ext cx="8424862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1950" algn="just">
              <a:spcBef>
                <a:spcPct val="50000"/>
              </a:spcBef>
            </a:pPr>
            <a:r>
              <a:rPr lang="ru-RU" altLang="ru-RU" sz="2200"/>
              <a:t>Используется несколько способов представления целых чисел, отличающихся количеством разрядов и наличием или отсутствием знакового разряда. </a:t>
            </a:r>
          </a:p>
        </p:txBody>
      </p:sp>
      <p:sp>
        <p:nvSpPr>
          <p:cNvPr id="5123" name="Заголовок 2"/>
          <p:cNvSpPr>
            <a:spLocks/>
          </p:cNvSpPr>
          <p:nvPr/>
        </p:nvSpPr>
        <p:spPr bwMode="auto">
          <a:xfrm>
            <a:off x="539750" y="188913"/>
            <a:ext cx="814705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4000" b="1">
                <a:solidFill>
                  <a:schemeClr val="tx2"/>
                </a:solidFill>
                <a:latin typeface="Calibri" pitchFamily="34" charset="0"/>
              </a:rPr>
              <a:t>Представление целых чисел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395288" y="1989138"/>
            <a:ext cx="849788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1950" algn="just"/>
            <a:r>
              <a:rPr lang="ru-RU" altLang="ru-RU" sz="2200"/>
              <a:t>Под целые отводится 8 разрядов:</a:t>
            </a:r>
            <a:endParaRPr lang="ru-RU" altLang="ru-RU"/>
          </a:p>
        </p:txBody>
      </p:sp>
      <p:sp>
        <p:nvSpPr>
          <p:cNvPr id="14342" name="TextBox 4"/>
          <p:cNvSpPr txBox="1">
            <a:spLocks noChangeArrowheads="1"/>
          </p:cNvSpPr>
          <p:nvPr/>
        </p:nvSpPr>
        <p:spPr bwMode="auto">
          <a:xfrm>
            <a:off x="395288" y="3213100"/>
            <a:ext cx="849788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1950" algn="just"/>
            <a:r>
              <a:rPr lang="ru-RU" altLang="ru-RU" sz="2200"/>
              <a:t>Под целые числа отводится 16 разрядов:</a:t>
            </a:r>
            <a:endParaRPr lang="ru-RU" altLang="ru-RU"/>
          </a:p>
        </p:txBody>
      </p:sp>
      <p:sp>
        <p:nvSpPr>
          <p:cNvPr id="14343" name="TextBox 4"/>
          <p:cNvSpPr txBox="1">
            <a:spLocks noChangeArrowheads="1"/>
          </p:cNvSpPr>
          <p:nvPr/>
        </p:nvSpPr>
        <p:spPr bwMode="auto">
          <a:xfrm>
            <a:off x="395288" y="4797425"/>
            <a:ext cx="849788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1950" algn="just"/>
            <a:r>
              <a:rPr lang="ru-RU" altLang="ru-RU" sz="2200"/>
              <a:t>Под целые числа отводится 32 разряда:</a:t>
            </a:r>
            <a:endParaRPr lang="ru-RU" altLang="ru-RU"/>
          </a:p>
        </p:txBody>
      </p:sp>
      <p:graphicFrame>
        <p:nvGraphicFramePr>
          <p:cNvPr id="14401" name="Group 65"/>
          <p:cNvGraphicFramePr>
            <a:graphicFrameLocks noGrp="1"/>
          </p:cNvGraphicFramePr>
          <p:nvPr/>
        </p:nvGraphicFramePr>
        <p:xfrm>
          <a:off x="2268538" y="2565400"/>
          <a:ext cx="4679950" cy="518048"/>
        </p:xfrm>
        <a:graphic>
          <a:graphicData uri="http://schemas.openxmlformats.org/drawingml/2006/table">
            <a:tbl>
              <a:tblPr/>
              <a:tblGrid>
                <a:gridCol w="585787"/>
                <a:gridCol w="584200"/>
                <a:gridCol w="585788"/>
                <a:gridCol w="584200"/>
                <a:gridCol w="585787"/>
                <a:gridCol w="584200"/>
                <a:gridCol w="585788"/>
                <a:gridCol w="5842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T="45664" marB="45664" horzOverflow="overflow">
                    <a:lnL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T="45664" marB="45664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T="45664" marB="45664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T="45664" marB="45664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T="45664" marB="45664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T="45664" marB="45664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T="45664" marB="45664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T="45664" marB="45664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461" name="Group 125"/>
          <p:cNvGraphicFramePr>
            <a:graphicFrameLocks noGrp="1"/>
          </p:cNvGraphicFramePr>
          <p:nvPr/>
        </p:nvGraphicFramePr>
        <p:xfrm>
          <a:off x="468313" y="3789363"/>
          <a:ext cx="8424862" cy="884237"/>
        </p:xfrm>
        <a:graphic>
          <a:graphicData uri="http://schemas.openxmlformats.org/drawingml/2006/table">
            <a:tbl>
              <a:tblPr/>
              <a:tblGrid>
                <a:gridCol w="719137"/>
                <a:gridCol w="431800"/>
                <a:gridCol w="430213"/>
                <a:gridCol w="525462"/>
                <a:gridCol w="527050"/>
                <a:gridCol w="527050"/>
                <a:gridCol w="527050"/>
                <a:gridCol w="527050"/>
                <a:gridCol w="527050"/>
                <a:gridCol w="525463"/>
                <a:gridCol w="527050"/>
                <a:gridCol w="525462"/>
                <a:gridCol w="527050"/>
                <a:gridCol w="525463"/>
                <a:gridCol w="527050"/>
                <a:gridCol w="525462"/>
              </a:tblGrid>
              <a:tr h="3658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Знак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6" marB="45736" horzOverflow="overflow">
                    <a:lnL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Число </a:t>
                      </a:r>
                    </a:p>
                  </a:txBody>
                  <a:tcPr marT="45736" marB="45736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3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T="45736" marB="45736" horzOverflow="overflow">
                    <a:lnL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T="45736" marB="45736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T="45736" marB="45736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T="45736" marB="45736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T="45736" marB="45736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T="45736" marB="45736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T="45736" marB="45736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T="45736" marB="45736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T="45736" marB="45736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T="45736" marB="45736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T="45736" marB="45736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T="45736" marB="45736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T="45736" marB="45736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T="45736" marB="45736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T="45736" marB="45736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T="45736" marB="45736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38" name="Group 202"/>
          <p:cNvGraphicFramePr>
            <a:graphicFrameLocks noGrp="1"/>
          </p:cNvGraphicFramePr>
          <p:nvPr/>
        </p:nvGraphicFramePr>
        <p:xfrm>
          <a:off x="468313" y="5516563"/>
          <a:ext cx="8423275" cy="455612"/>
        </p:xfrm>
        <a:graphic>
          <a:graphicData uri="http://schemas.openxmlformats.org/drawingml/2006/table">
            <a:tbl>
              <a:tblPr/>
              <a:tblGrid>
                <a:gridCol w="263525"/>
                <a:gridCol w="263525"/>
                <a:gridCol w="261937"/>
                <a:gridCol w="261938"/>
                <a:gridCol w="265112"/>
                <a:gridCol w="263525"/>
                <a:gridCol w="261938"/>
                <a:gridCol w="261937"/>
                <a:gridCol w="263525"/>
                <a:gridCol w="263525"/>
                <a:gridCol w="263525"/>
                <a:gridCol w="263525"/>
                <a:gridCol w="263525"/>
                <a:gridCol w="260350"/>
                <a:gridCol w="265113"/>
                <a:gridCol w="263525"/>
                <a:gridCol w="261937"/>
                <a:gridCol w="265113"/>
                <a:gridCol w="260350"/>
                <a:gridCol w="263525"/>
                <a:gridCol w="263525"/>
                <a:gridCol w="263525"/>
                <a:gridCol w="263525"/>
                <a:gridCol w="260350"/>
                <a:gridCol w="265112"/>
                <a:gridCol w="263525"/>
                <a:gridCol w="263525"/>
                <a:gridCol w="265113"/>
                <a:gridCol w="263525"/>
                <a:gridCol w="261937"/>
                <a:gridCol w="265113"/>
                <a:gridCol w="263525"/>
              </a:tblGrid>
              <a:tr h="4556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539" name="Text Box 203"/>
          <p:cNvSpPr txBox="1">
            <a:spLocks noChangeArrowheads="1"/>
          </p:cNvSpPr>
          <p:nvPr/>
        </p:nvSpPr>
        <p:spPr bwMode="auto">
          <a:xfrm>
            <a:off x="395288" y="6237288"/>
            <a:ext cx="1081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Знак </a:t>
            </a:r>
          </a:p>
        </p:txBody>
      </p:sp>
      <p:sp>
        <p:nvSpPr>
          <p:cNvPr id="14540" name="AutoShape 204"/>
          <p:cNvSpPr>
            <a:spLocks/>
          </p:cNvSpPr>
          <p:nvPr/>
        </p:nvSpPr>
        <p:spPr bwMode="auto">
          <a:xfrm rot="-5400000">
            <a:off x="4644231" y="2061369"/>
            <a:ext cx="358775" cy="8135938"/>
          </a:xfrm>
          <a:prstGeom prst="leftBrace">
            <a:avLst>
              <a:gd name="adj1" fmla="val 188975"/>
              <a:gd name="adj2" fmla="val 50000"/>
            </a:avLst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4541" name="Text Box 205"/>
          <p:cNvSpPr txBox="1">
            <a:spLocks noChangeArrowheads="1"/>
          </p:cNvSpPr>
          <p:nvPr/>
        </p:nvSpPr>
        <p:spPr bwMode="auto">
          <a:xfrm>
            <a:off x="4211638" y="6237288"/>
            <a:ext cx="1081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Число</a:t>
            </a:r>
          </a:p>
        </p:txBody>
      </p:sp>
      <p:sp>
        <p:nvSpPr>
          <p:cNvPr id="14542" name="Line 206"/>
          <p:cNvSpPr>
            <a:spLocks noChangeShapeType="1"/>
          </p:cNvSpPr>
          <p:nvPr/>
        </p:nvSpPr>
        <p:spPr bwMode="auto">
          <a:xfrm flipH="1" flipV="1">
            <a:off x="539750" y="5949950"/>
            <a:ext cx="215900" cy="3587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2" grpId="0"/>
      <p:bldP spid="14343" grpId="0"/>
      <p:bldP spid="14539" grpId="0"/>
      <p:bldP spid="14540" grpId="0" animBg="1"/>
      <p:bldP spid="14541" grpId="0"/>
      <p:bldP spid="145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Числа без знака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642938"/>
          </a:xfrm>
        </p:spPr>
        <p:txBody>
          <a:bodyPr>
            <a:normAutofit/>
          </a:bodyPr>
          <a:lstStyle/>
          <a:p>
            <a:pPr eaLnBrk="1" hangingPunct="1"/>
            <a:r>
              <a:rPr lang="ru-RU" smtClean="0"/>
              <a:t>Число 39</a:t>
            </a:r>
            <a:r>
              <a:rPr lang="ru-RU" baseline="-25000" smtClean="0"/>
              <a:t>10</a:t>
            </a:r>
            <a:r>
              <a:rPr lang="ru-RU" smtClean="0"/>
              <a:t> = 100111 </a:t>
            </a:r>
            <a:r>
              <a:rPr lang="ru-RU" baseline="-25000" smtClean="0"/>
              <a:t>2</a:t>
            </a:r>
            <a:r>
              <a:rPr lang="ru-RU" smtClean="0"/>
              <a:t> в </a:t>
            </a:r>
            <a:r>
              <a:rPr lang="ru-RU" b="1" smtClean="0"/>
              <a:t>однобайтовом</a:t>
            </a:r>
            <a:r>
              <a:rPr lang="ru-RU" smtClean="0"/>
              <a:t> формате:</a:t>
            </a:r>
          </a:p>
          <a:p>
            <a:pPr eaLnBrk="1" hangingPunct="1"/>
            <a:endParaRPr 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500" y="1643063"/>
          <a:ext cx="4824000" cy="82804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12700" dir="2700000" sy="-23000" kx="-800400" algn="bl" rotWithShape="0">
                    <a:prstClr val="black">
                      <a:alpha val="20000"/>
                    </a:prstClr>
                  </a:outerShdw>
                </a:effectLst>
                <a:tableStyleId>{21E4AEA4-8DFA-4A89-87EB-49C32662AFE0}</a:tableStyleId>
              </a:tblPr>
              <a:tblGrid>
                <a:gridCol w="165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Номера разрядов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Биты числа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300" name="Содержимое 2"/>
          <p:cNvSpPr txBox="1">
            <a:spLocks/>
          </p:cNvSpPr>
          <p:nvPr/>
        </p:nvSpPr>
        <p:spPr bwMode="auto">
          <a:xfrm>
            <a:off x="428625" y="2928938"/>
            <a:ext cx="82153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ru-RU" sz="2600">
                <a:latin typeface="Calibri" pitchFamily="34" charset="0"/>
              </a:rPr>
              <a:t>Число 39</a:t>
            </a:r>
            <a:r>
              <a:rPr lang="ru-RU" sz="2600" baseline="-25000">
                <a:latin typeface="Calibri" pitchFamily="34" charset="0"/>
              </a:rPr>
              <a:t>10</a:t>
            </a:r>
            <a:r>
              <a:rPr lang="ru-RU" sz="2600">
                <a:latin typeface="Calibri" pitchFamily="34" charset="0"/>
              </a:rPr>
              <a:t> = 100111 </a:t>
            </a:r>
            <a:r>
              <a:rPr lang="ru-RU" sz="2600" baseline="-25000">
                <a:latin typeface="Calibri" pitchFamily="34" charset="0"/>
              </a:rPr>
              <a:t>2</a:t>
            </a:r>
            <a:r>
              <a:rPr lang="ru-RU" sz="2600">
                <a:latin typeface="Calibri" pitchFamily="34" charset="0"/>
              </a:rPr>
              <a:t> в </a:t>
            </a:r>
            <a:r>
              <a:rPr lang="ru-RU" sz="2600" b="1">
                <a:latin typeface="Calibri" pitchFamily="34" charset="0"/>
              </a:rPr>
              <a:t>двубайтовом</a:t>
            </a:r>
            <a:r>
              <a:rPr lang="ru-RU" sz="2600">
                <a:latin typeface="Calibri" pitchFamily="34" charset="0"/>
              </a:rPr>
              <a:t> формате: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endParaRPr lang="ru-RU" sz="2600">
              <a:latin typeface="Calibri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500" y="3457575"/>
          <a:ext cx="7992000" cy="82804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12700" dir="2700000" sy="-23000" kx="-800400" algn="bl" rotWithShape="0">
                    <a:prstClr val="black">
                      <a:alpha val="20000"/>
                    </a:prstClr>
                  </a:outerShdw>
                </a:effectLst>
                <a:tableStyleId>{21E4AEA4-8DFA-4A89-87EB-49C32662AFE0}</a:tableStyleId>
              </a:tblPr>
              <a:tblGrid>
                <a:gridCol w="165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Номера разрядов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Биты числа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1</a:t>
                      </a:r>
                      <a:endParaRPr lang="ru-RU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357" name="Содержимое 2"/>
          <p:cNvSpPr txBox="1">
            <a:spLocks/>
          </p:cNvSpPr>
          <p:nvPr/>
        </p:nvSpPr>
        <p:spPr bwMode="auto">
          <a:xfrm>
            <a:off x="428625" y="4857750"/>
            <a:ext cx="87153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ru-RU" sz="2400">
                <a:latin typeface="Calibri" pitchFamily="34" charset="0"/>
              </a:rPr>
              <a:t>Число 65 535</a:t>
            </a:r>
            <a:r>
              <a:rPr lang="ru-RU" sz="2400" baseline="-25000">
                <a:latin typeface="Calibri" pitchFamily="34" charset="0"/>
              </a:rPr>
              <a:t>10</a:t>
            </a:r>
            <a:r>
              <a:rPr lang="ru-RU" sz="2400">
                <a:latin typeface="Calibri" pitchFamily="34" charset="0"/>
              </a:rPr>
              <a:t> = </a:t>
            </a:r>
            <a:r>
              <a:rPr lang="ru-RU" sz="2400"/>
              <a:t>11111111 11111111</a:t>
            </a:r>
            <a:r>
              <a:rPr lang="ru-RU" sz="2400" baseline="-25000">
                <a:latin typeface="Calibri" pitchFamily="34" charset="0"/>
              </a:rPr>
              <a:t>2</a:t>
            </a:r>
            <a:r>
              <a:rPr lang="ru-RU" sz="2400">
                <a:latin typeface="Calibri" pitchFamily="34" charset="0"/>
              </a:rPr>
              <a:t> в </a:t>
            </a:r>
            <a:r>
              <a:rPr lang="ru-RU" sz="2400" b="1">
                <a:latin typeface="Calibri" pitchFamily="34" charset="0"/>
              </a:rPr>
              <a:t>двубайтовом</a:t>
            </a:r>
            <a:r>
              <a:rPr lang="ru-RU" sz="2400">
                <a:latin typeface="Calibri" pitchFamily="34" charset="0"/>
              </a:rPr>
              <a:t> формате: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71500" y="5386388"/>
          <a:ext cx="7992000" cy="82804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12700" dir="2700000" sy="-23000" kx="-800400" algn="bl" rotWithShape="0">
                    <a:prstClr val="black">
                      <a:alpha val="20000"/>
                    </a:prstClr>
                  </a:outerShdw>
                </a:effectLst>
                <a:tableStyleId>{21E4AEA4-8DFA-4A89-87EB-49C32662AFE0}</a:tableStyleId>
              </a:tblPr>
              <a:tblGrid>
                <a:gridCol w="165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Номера разрядов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Биты числа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300" grpId="0"/>
      <p:bldP spid="113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Числа со знаком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263466" y="2479662"/>
          <a:ext cx="5513463" cy="1643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3806898" y="4414852"/>
          <a:ext cx="4379889" cy="1679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5569" y="1274733"/>
            <a:ext cx="8142399" cy="95410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>
              <a:defRPr/>
            </a:pP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Самый левый (старший) разряд содержит информацию о знаке числа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7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mtClean="0"/>
              <a:t>Формы записи целых чисел со знаком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1912946"/>
          <a:ext cx="6743736" cy="3414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Формы записи чисел целых чисел со знаком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50" y="4941888"/>
          <a:ext cx="3456000" cy="1574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370840">
                <a:tc gridSpan="8"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Число 19</a:t>
                      </a:r>
                      <a:r>
                        <a:rPr lang="ru-RU" sz="2400" baseline="-25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=10011</a:t>
                      </a:r>
                      <a:r>
                        <a:rPr lang="ru-RU" sz="2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pPr algn="l"/>
                      <a:r>
                        <a:rPr lang="ru-RU" sz="2000" baseline="-25000" dirty="0" smtClean="0">
                          <a:solidFill>
                            <a:schemeClr val="tx1"/>
                          </a:solidFill>
                        </a:rPr>
                        <a:t>прямой, обратный и дополнительный код</a:t>
                      </a:r>
                      <a:endParaRPr lang="ru-RU" sz="20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«+»</a:t>
                      </a:r>
                      <a:endParaRPr lang="ru-RU" sz="12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143500" y="4941888"/>
          <a:ext cx="3456000" cy="1574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370840">
                <a:tc gridSpan="8"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Число 127</a:t>
                      </a:r>
                      <a:r>
                        <a:rPr lang="ru-RU" sz="2400" baseline="-25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=1111111</a:t>
                      </a:r>
                      <a:r>
                        <a:rPr lang="ru-RU" sz="2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pPr algn="l"/>
                      <a:r>
                        <a:rPr lang="ru-RU" sz="2000" baseline="-25000" dirty="0" smtClean="0">
                          <a:solidFill>
                            <a:schemeClr val="tx1"/>
                          </a:solidFill>
                        </a:rPr>
                        <a:t>прямой, обратный и дополнительный код</a:t>
                      </a:r>
                      <a:endParaRPr lang="ru-RU" sz="20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«+»</a:t>
                      </a:r>
                      <a:endParaRPr lang="ru-RU" sz="12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482544" y="1347759"/>
          <a:ext cx="8178912" cy="15700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авая фигурная скобка 7"/>
          <p:cNvSpPr/>
          <p:nvPr/>
        </p:nvSpPr>
        <p:spPr>
          <a:xfrm rot="5400000">
            <a:off x="4371182" y="-788194"/>
            <a:ext cx="401638" cy="8105775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523" name="TextBox 9"/>
          <p:cNvSpPr txBox="1">
            <a:spLocks noChangeArrowheads="1"/>
          </p:cNvSpPr>
          <p:nvPr/>
        </p:nvSpPr>
        <p:spPr bwMode="auto">
          <a:xfrm>
            <a:off x="2563813" y="3538538"/>
            <a:ext cx="40163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/>
              <a:t>имеют одинаковое представление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55</TotalTime>
  <Words>1383</Words>
  <Application>Microsoft Office PowerPoint</Application>
  <PresentationFormat>Экран (4:3)</PresentationFormat>
  <Paragraphs>460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Начальная</vt:lpstr>
      <vt:lpstr>Пакет</vt:lpstr>
      <vt:lpstr>Представление чисел в памяти компьютера</vt:lpstr>
      <vt:lpstr>Главные правила представления данных в компьютере</vt:lpstr>
      <vt:lpstr>Слайд 3</vt:lpstr>
      <vt:lpstr>Целые числа в памяти компьютера</vt:lpstr>
      <vt:lpstr>Слайд 5</vt:lpstr>
      <vt:lpstr>Числа без знака</vt:lpstr>
      <vt:lpstr>Числа со знаком</vt:lpstr>
      <vt:lpstr>Формы записи целых чисел со знаком</vt:lpstr>
      <vt:lpstr>Формы записи чисел целых чисел со знаком</vt:lpstr>
      <vt:lpstr>Числа со знаком</vt:lpstr>
      <vt:lpstr>Числа со знаком</vt:lpstr>
      <vt:lpstr>Формы записи чисел целых чисел со знаком</vt:lpstr>
      <vt:lpstr>Формы записи чисел целых чисел со знаком</vt:lpstr>
      <vt:lpstr>Слайд 14</vt:lpstr>
      <vt:lpstr>Слайд 15</vt:lpstr>
      <vt:lpstr>Слайд 16</vt:lpstr>
      <vt:lpstr>Слайд 17</vt:lpstr>
      <vt:lpstr>Слайд 18</vt:lpstr>
      <vt:lpstr>Слайд 19</vt:lpstr>
      <vt:lpstr>Пример: Представить число 250,1875 в формате с плавающей точкой в 4-байтовой разрядной сетке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Представление чисел в памяти компьютера</dc:title>
  <dc:creator>школа</dc:creator>
  <cp:lastModifiedBy>Пользователь</cp:lastModifiedBy>
  <cp:revision>5</cp:revision>
  <dcterms:created xsi:type="dcterms:W3CDTF">2015-04-21T16:55:34Z</dcterms:created>
  <dcterms:modified xsi:type="dcterms:W3CDTF">2019-11-05T15:11:27Z</dcterms:modified>
</cp:coreProperties>
</file>