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8" r:id="rId13"/>
    <p:sldId id="267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F6BD-A506-4833-9849-591FD892F3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EED32-4895-492C-ADA9-26A75123B5B7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Физические силы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7F08D2AA-1EE6-4F33-9087-F3F846D497A0}" type="parTrans" cxnId="{9BC7AB50-5A80-4A0C-B366-49F3B2758EB9}">
      <dgm:prSet/>
      <dgm:spPr/>
      <dgm:t>
        <a:bodyPr/>
        <a:lstStyle/>
        <a:p>
          <a:endParaRPr lang="ru-RU"/>
        </a:p>
      </dgm:t>
    </dgm:pt>
    <dgm:pt modelId="{4CBF0AF8-07F3-4599-BACA-94601E446D9B}" type="sibTrans" cxnId="{9BC7AB50-5A80-4A0C-B366-49F3B2758EB9}">
      <dgm:prSet/>
      <dgm:spPr/>
      <dgm:t>
        <a:bodyPr/>
        <a:lstStyle/>
        <a:p>
          <a:endParaRPr lang="ru-RU"/>
        </a:p>
      </dgm:t>
    </dgm:pt>
    <dgm:pt modelId="{ECDC73F1-E6E0-4917-A214-D7C2E6F6444C}">
      <dgm:prSet phldrT="[Текст]"/>
      <dgm:spPr/>
      <dgm:t>
        <a:bodyPr/>
        <a:lstStyle/>
        <a:p>
          <a:r>
            <a:rPr lang="ru-RU" dirty="0" smtClean="0"/>
            <a:t>Удерживают планеты</a:t>
          </a:r>
          <a:endParaRPr lang="ru-RU" dirty="0"/>
        </a:p>
      </dgm:t>
    </dgm:pt>
    <dgm:pt modelId="{8803896D-15ED-4D53-89D8-C52A3B99E82B}" type="parTrans" cxnId="{080ABFD1-C5CB-4E97-AACC-60103CAA93D0}">
      <dgm:prSet/>
      <dgm:spPr/>
      <dgm:t>
        <a:bodyPr/>
        <a:lstStyle/>
        <a:p>
          <a:endParaRPr lang="ru-RU"/>
        </a:p>
      </dgm:t>
    </dgm:pt>
    <dgm:pt modelId="{F25CD46B-FAFF-493E-95CA-676444C12E41}" type="sibTrans" cxnId="{080ABFD1-C5CB-4E97-AACC-60103CAA93D0}">
      <dgm:prSet/>
      <dgm:spPr/>
      <dgm:t>
        <a:bodyPr/>
        <a:lstStyle/>
        <a:p>
          <a:endParaRPr lang="ru-RU"/>
        </a:p>
      </dgm:t>
    </dgm:pt>
    <dgm:pt modelId="{4105C5FD-E2A6-4B94-AA8B-FA653575884D}">
      <dgm:prSet phldrT="[Текст]"/>
      <dgm:spPr/>
      <dgm:t>
        <a:bodyPr/>
        <a:lstStyle/>
        <a:p>
          <a:r>
            <a:rPr lang="ru-RU" dirty="0" smtClean="0"/>
            <a:t> молекулы в кристаллах</a:t>
          </a:r>
          <a:endParaRPr lang="ru-RU" dirty="0"/>
        </a:p>
      </dgm:t>
    </dgm:pt>
    <dgm:pt modelId="{D7831DFF-092C-4CC5-94A2-EF9C1942F334}" type="parTrans" cxnId="{96E165B8-6583-4BA9-B62D-5CA12DC9BD7B}">
      <dgm:prSet/>
      <dgm:spPr/>
      <dgm:t>
        <a:bodyPr/>
        <a:lstStyle/>
        <a:p>
          <a:endParaRPr lang="ru-RU"/>
        </a:p>
      </dgm:t>
    </dgm:pt>
    <dgm:pt modelId="{4EDE49B9-70C9-40B7-AE42-866C42FE083A}" type="sibTrans" cxnId="{96E165B8-6583-4BA9-B62D-5CA12DC9BD7B}">
      <dgm:prSet/>
      <dgm:spPr/>
      <dgm:t>
        <a:bodyPr/>
        <a:lstStyle/>
        <a:p>
          <a:endParaRPr lang="ru-RU"/>
        </a:p>
      </dgm:t>
    </dgm:pt>
    <dgm:pt modelId="{93038D2F-D1BF-42E8-B9B8-819805BA1ACF}">
      <dgm:prSet phldrT="[Текст]"/>
      <dgm:spPr/>
      <dgm:t>
        <a:bodyPr/>
        <a:lstStyle/>
        <a:p>
          <a:r>
            <a:rPr lang="ru-RU" dirty="0" smtClean="0"/>
            <a:t>Энергетические процессы</a:t>
          </a:r>
          <a:endParaRPr lang="ru-RU" dirty="0"/>
        </a:p>
      </dgm:t>
    </dgm:pt>
    <dgm:pt modelId="{26B7DE27-8583-4F37-AB73-C8CB917F40C2}" type="parTrans" cxnId="{CCAD5A4E-D3FD-44F3-883A-186844812BB9}">
      <dgm:prSet/>
      <dgm:spPr/>
      <dgm:t>
        <a:bodyPr/>
        <a:lstStyle/>
        <a:p>
          <a:endParaRPr lang="ru-RU"/>
        </a:p>
      </dgm:t>
    </dgm:pt>
    <dgm:pt modelId="{85A31254-522D-44BA-994F-DC75ACF00AF9}" type="sibTrans" cxnId="{CCAD5A4E-D3FD-44F3-883A-186844812BB9}">
      <dgm:prSet/>
      <dgm:spPr/>
      <dgm:t>
        <a:bodyPr/>
        <a:lstStyle/>
        <a:p>
          <a:endParaRPr lang="ru-RU"/>
        </a:p>
      </dgm:t>
    </dgm:pt>
    <dgm:pt modelId="{DB843D21-6835-47A6-8B95-3F44DD91DECA}">
      <dgm:prSet phldrT="[Текст]"/>
      <dgm:spPr/>
      <dgm:t>
        <a:bodyPr/>
        <a:lstStyle/>
        <a:p>
          <a:r>
            <a:rPr lang="ru-RU" dirty="0" smtClean="0"/>
            <a:t>фотосинтез</a:t>
          </a:r>
          <a:endParaRPr lang="ru-RU" dirty="0"/>
        </a:p>
      </dgm:t>
    </dgm:pt>
    <dgm:pt modelId="{EB444617-D4FD-4EBA-8A65-39890E9F327C}" type="parTrans" cxnId="{01B53A18-8875-4989-BEA0-11FD583FC182}">
      <dgm:prSet/>
      <dgm:spPr/>
      <dgm:t>
        <a:bodyPr/>
        <a:lstStyle/>
        <a:p>
          <a:endParaRPr lang="ru-RU"/>
        </a:p>
      </dgm:t>
    </dgm:pt>
    <dgm:pt modelId="{CD99569E-241D-4C13-A65C-2A4F374272EA}" type="sibTrans" cxnId="{01B53A18-8875-4989-BEA0-11FD583FC182}">
      <dgm:prSet/>
      <dgm:spPr/>
      <dgm:t>
        <a:bodyPr/>
        <a:lstStyle/>
        <a:p>
          <a:endParaRPr lang="ru-RU"/>
        </a:p>
      </dgm:t>
    </dgm:pt>
    <dgm:pt modelId="{AEDD83DE-D4DB-48F3-A070-20865619A014}">
      <dgm:prSet phldrT="[Текст]"/>
      <dgm:spPr/>
      <dgm:t>
        <a:bodyPr/>
        <a:lstStyle/>
        <a:p>
          <a:r>
            <a:rPr lang="ru-RU" dirty="0" smtClean="0"/>
            <a:t> расщепление веществ</a:t>
          </a:r>
          <a:endParaRPr lang="ru-RU" dirty="0"/>
        </a:p>
      </dgm:t>
    </dgm:pt>
    <dgm:pt modelId="{0E4B0E7E-F9C6-46D5-956F-AB7D019B6552}" type="parTrans" cxnId="{609FDB04-312D-46F4-B23E-1DDB95D29AA4}">
      <dgm:prSet/>
      <dgm:spPr/>
      <dgm:t>
        <a:bodyPr/>
        <a:lstStyle/>
        <a:p>
          <a:endParaRPr lang="ru-RU"/>
        </a:p>
      </dgm:t>
    </dgm:pt>
    <dgm:pt modelId="{A0F9839C-D713-4EDF-B8AE-F5321ADEC657}" type="sibTrans" cxnId="{609FDB04-312D-46F4-B23E-1DDB95D29AA4}">
      <dgm:prSet/>
      <dgm:spPr/>
      <dgm:t>
        <a:bodyPr/>
        <a:lstStyle/>
        <a:p>
          <a:endParaRPr lang="ru-RU"/>
        </a:p>
      </dgm:t>
    </dgm:pt>
    <dgm:pt modelId="{6628B3D5-BBF7-4D85-8FC5-3372D1A757DA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Генетические связи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8BBDC51C-0151-4AB5-AD7F-D8FDB45F5CAA}" type="parTrans" cxnId="{1D6B579F-12D1-4279-8266-081C7B3AA456}">
      <dgm:prSet/>
      <dgm:spPr/>
      <dgm:t>
        <a:bodyPr/>
        <a:lstStyle/>
        <a:p>
          <a:endParaRPr lang="ru-RU"/>
        </a:p>
      </dgm:t>
    </dgm:pt>
    <dgm:pt modelId="{C91D8760-7AF0-4B21-A578-42AE0118F1CB}" type="sibTrans" cxnId="{1D6B579F-12D1-4279-8266-081C7B3AA456}">
      <dgm:prSet/>
      <dgm:spPr/>
      <dgm:t>
        <a:bodyPr/>
        <a:lstStyle/>
        <a:p>
          <a:endParaRPr lang="ru-RU"/>
        </a:p>
      </dgm:t>
    </dgm:pt>
    <dgm:pt modelId="{EA560D48-9C7F-499A-A5B1-CAA16C4A37A3}">
      <dgm:prSet phldrT="[Текст]"/>
      <dgm:spPr/>
      <dgm:t>
        <a:bodyPr/>
        <a:lstStyle/>
        <a:p>
          <a:r>
            <a:rPr lang="ru-RU" dirty="0" smtClean="0"/>
            <a:t>ДНК</a:t>
          </a:r>
          <a:endParaRPr lang="ru-RU" dirty="0"/>
        </a:p>
      </dgm:t>
    </dgm:pt>
    <dgm:pt modelId="{A2752A25-87BF-454E-9173-F05C993C5BB4}" type="parTrans" cxnId="{114D0E02-8C3F-4C42-95E2-87CAC6EE6417}">
      <dgm:prSet/>
      <dgm:spPr/>
      <dgm:t>
        <a:bodyPr/>
        <a:lstStyle/>
        <a:p>
          <a:endParaRPr lang="ru-RU"/>
        </a:p>
      </dgm:t>
    </dgm:pt>
    <dgm:pt modelId="{A83DD215-7A34-4592-8955-E657C1EA7770}" type="sibTrans" cxnId="{114D0E02-8C3F-4C42-95E2-87CAC6EE6417}">
      <dgm:prSet/>
      <dgm:spPr/>
      <dgm:t>
        <a:bodyPr/>
        <a:lstStyle/>
        <a:p>
          <a:endParaRPr lang="ru-RU"/>
        </a:p>
      </dgm:t>
    </dgm:pt>
    <dgm:pt modelId="{E4428F7B-4416-4D64-98D3-B53FB4EE5D6D}">
      <dgm:prSet/>
      <dgm:spPr/>
      <dgm:t>
        <a:bodyPr/>
        <a:lstStyle/>
        <a:p>
          <a:r>
            <a:rPr lang="ru-RU" dirty="0" smtClean="0"/>
            <a:t>Климатические связи</a:t>
          </a:r>
          <a:endParaRPr lang="ru-RU" dirty="0"/>
        </a:p>
      </dgm:t>
    </dgm:pt>
    <dgm:pt modelId="{0ED0AF36-21A3-4DEB-8B97-4714D925E7CF}" type="parTrans" cxnId="{C013D468-3EC5-4F7A-8917-1B50643E0D41}">
      <dgm:prSet/>
      <dgm:spPr/>
      <dgm:t>
        <a:bodyPr/>
        <a:lstStyle/>
        <a:p>
          <a:endParaRPr lang="ru-RU"/>
        </a:p>
      </dgm:t>
    </dgm:pt>
    <dgm:pt modelId="{E85E8A5D-D504-4AD3-8F69-36778ACFBE84}" type="sibTrans" cxnId="{C013D468-3EC5-4F7A-8917-1B50643E0D41}">
      <dgm:prSet/>
      <dgm:spPr/>
      <dgm:t>
        <a:bodyPr/>
        <a:lstStyle/>
        <a:p>
          <a:endParaRPr lang="ru-RU"/>
        </a:p>
      </dgm:t>
    </dgm:pt>
    <dgm:pt modelId="{56B33512-2501-4B36-A824-5D26710BF853}">
      <dgm:prSet/>
      <dgm:spPr/>
      <dgm:t>
        <a:bodyPr/>
        <a:lstStyle/>
        <a:p>
          <a:r>
            <a:rPr lang="ru-RU" dirty="0" smtClean="0"/>
            <a:t>состав животного мира</a:t>
          </a:r>
          <a:endParaRPr lang="ru-RU" dirty="0"/>
        </a:p>
      </dgm:t>
    </dgm:pt>
    <dgm:pt modelId="{37E01126-4AD5-48B6-A480-E32FFBACCB3A}" type="parTrans" cxnId="{C62F1F12-B0C6-4B06-B90E-02FD3CDEE5E2}">
      <dgm:prSet/>
      <dgm:spPr/>
      <dgm:t>
        <a:bodyPr/>
        <a:lstStyle/>
        <a:p>
          <a:endParaRPr lang="ru-RU"/>
        </a:p>
      </dgm:t>
    </dgm:pt>
    <dgm:pt modelId="{001A0CFC-1267-4F31-AB45-5E5E8A22891B}" type="sibTrans" cxnId="{C62F1F12-B0C6-4B06-B90E-02FD3CDEE5E2}">
      <dgm:prSet/>
      <dgm:spPr/>
      <dgm:t>
        <a:bodyPr/>
        <a:lstStyle/>
        <a:p>
          <a:endParaRPr lang="ru-RU"/>
        </a:p>
      </dgm:t>
    </dgm:pt>
    <dgm:pt modelId="{AEFC460B-3251-40FC-B333-F3B7A8B4A70E}" type="pres">
      <dgm:prSet presAssocID="{8C2EF6BD-A506-4833-9849-591FD892F3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1C487-90B9-4850-93F4-174EA113B50D}" type="pres">
      <dgm:prSet presAssocID="{704EED32-4895-492C-ADA9-26A75123B5B7}" presName="circle1" presStyleLbl="node1" presStyleIdx="0" presStyleCnt="4" custLinFactNeighborY="-1418"/>
      <dgm:spPr/>
    </dgm:pt>
    <dgm:pt modelId="{9177C89B-5A6F-4A44-89FE-22F3A1C23828}" type="pres">
      <dgm:prSet presAssocID="{704EED32-4895-492C-ADA9-26A75123B5B7}" presName="space" presStyleCnt="0"/>
      <dgm:spPr/>
    </dgm:pt>
    <dgm:pt modelId="{A05047DE-9C33-497E-BBFC-FCBDB527282F}" type="pres">
      <dgm:prSet presAssocID="{704EED32-4895-492C-ADA9-26A75123B5B7}" presName="rect1" presStyleLbl="alignAcc1" presStyleIdx="0" presStyleCnt="4"/>
      <dgm:spPr/>
      <dgm:t>
        <a:bodyPr/>
        <a:lstStyle/>
        <a:p>
          <a:endParaRPr lang="ru-RU"/>
        </a:p>
      </dgm:t>
    </dgm:pt>
    <dgm:pt modelId="{AC5AAF72-8E66-4D01-ABE5-8EE12EB97971}" type="pres">
      <dgm:prSet presAssocID="{93038D2F-D1BF-42E8-B9B8-819805BA1ACF}" presName="vertSpace2" presStyleLbl="node1" presStyleIdx="0" presStyleCnt="4"/>
      <dgm:spPr/>
    </dgm:pt>
    <dgm:pt modelId="{582BFB16-F96A-4033-A026-CEC49A3C83B6}" type="pres">
      <dgm:prSet presAssocID="{93038D2F-D1BF-42E8-B9B8-819805BA1ACF}" presName="circle2" presStyleLbl="node1" presStyleIdx="1" presStyleCnt="4"/>
      <dgm:spPr/>
    </dgm:pt>
    <dgm:pt modelId="{8926AD41-490E-450D-8DB8-F9323672F017}" type="pres">
      <dgm:prSet presAssocID="{93038D2F-D1BF-42E8-B9B8-819805BA1ACF}" presName="rect2" presStyleLbl="alignAcc1" presStyleIdx="1" presStyleCnt="4" custLinFactNeighborX="1216" custLinFactNeighborY="517"/>
      <dgm:spPr/>
      <dgm:t>
        <a:bodyPr/>
        <a:lstStyle/>
        <a:p>
          <a:endParaRPr lang="ru-RU"/>
        </a:p>
      </dgm:t>
    </dgm:pt>
    <dgm:pt modelId="{A612DA13-E89A-4CEC-A437-D7576EF54A70}" type="pres">
      <dgm:prSet presAssocID="{6628B3D5-BBF7-4D85-8FC5-3372D1A757DA}" presName="vertSpace3" presStyleLbl="node1" presStyleIdx="1" presStyleCnt="4"/>
      <dgm:spPr/>
    </dgm:pt>
    <dgm:pt modelId="{0C4EA839-7665-4EB8-92C6-2758F595312B}" type="pres">
      <dgm:prSet presAssocID="{6628B3D5-BBF7-4D85-8FC5-3372D1A757DA}" presName="circle3" presStyleLbl="node1" presStyleIdx="2" presStyleCnt="4"/>
      <dgm:spPr/>
    </dgm:pt>
    <dgm:pt modelId="{4A6E55B4-857E-44AF-87EC-353FA0B7EDC2}" type="pres">
      <dgm:prSet presAssocID="{6628B3D5-BBF7-4D85-8FC5-3372D1A757DA}" presName="rect3" presStyleLbl="alignAcc1" presStyleIdx="2" presStyleCnt="4" custLinFactNeighborY="-2874"/>
      <dgm:spPr/>
      <dgm:t>
        <a:bodyPr/>
        <a:lstStyle/>
        <a:p>
          <a:endParaRPr lang="ru-RU"/>
        </a:p>
      </dgm:t>
    </dgm:pt>
    <dgm:pt modelId="{E61022B9-244F-4111-94C2-6DE0AB2EC5D6}" type="pres">
      <dgm:prSet presAssocID="{E4428F7B-4416-4D64-98D3-B53FB4EE5D6D}" presName="vertSpace4" presStyleLbl="node1" presStyleIdx="2" presStyleCnt="4"/>
      <dgm:spPr/>
    </dgm:pt>
    <dgm:pt modelId="{E4D9D652-6E93-4E0B-939D-CEA49583ABDD}" type="pres">
      <dgm:prSet presAssocID="{E4428F7B-4416-4D64-98D3-B53FB4EE5D6D}" presName="circle4" presStyleLbl="node1" presStyleIdx="3" presStyleCnt="4"/>
      <dgm:spPr/>
    </dgm:pt>
    <dgm:pt modelId="{BDA02260-C476-4E88-826F-2E802B7AE7A0}" type="pres">
      <dgm:prSet presAssocID="{E4428F7B-4416-4D64-98D3-B53FB4EE5D6D}" presName="rect4" presStyleLbl="alignAcc1" presStyleIdx="3" presStyleCnt="4" custLinFactNeighborX="4255" custLinFactNeighborY="-6174"/>
      <dgm:spPr/>
      <dgm:t>
        <a:bodyPr/>
        <a:lstStyle/>
        <a:p>
          <a:endParaRPr lang="ru-RU"/>
        </a:p>
      </dgm:t>
    </dgm:pt>
    <dgm:pt modelId="{1E1D5A1E-28EC-4F29-BB79-A679B46A7121}" type="pres">
      <dgm:prSet presAssocID="{704EED32-4895-492C-ADA9-26A75123B5B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F6B6A-62B0-457B-9AA1-CF98D1CA7CB4}" type="pres">
      <dgm:prSet presAssocID="{704EED32-4895-492C-ADA9-26A75123B5B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FF57D-440D-4760-969D-76191A4EC083}" type="pres">
      <dgm:prSet presAssocID="{93038D2F-D1BF-42E8-B9B8-819805BA1AC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97D34-BB67-4372-9EC8-719D81C0F510}" type="pres">
      <dgm:prSet presAssocID="{93038D2F-D1BF-42E8-B9B8-819805BA1AC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580C5-B5E5-46FB-B890-1710BD854F83}" type="pres">
      <dgm:prSet presAssocID="{6628B3D5-BBF7-4D85-8FC5-3372D1A757DA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A4A4F-7F4D-485C-92F7-642626B180F7}" type="pres">
      <dgm:prSet presAssocID="{6628B3D5-BBF7-4D85-8FC5-3372D1A757DA}" presName="rect3ChTx" presStyleLbl="alignAcc1" presStyleIdx="3" presStyleCnt="4" custLinFactNeighborX="5775" custLinFactNeighborY="-2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C4A5C-1435-47A5-9050-637FD4DA5E6E}" type="pres">
      <dgm:prSet presAssocID="{E4428F7B-4416-4D64-98D3-B53FB4EE5D6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048EE-1E31-4D04-9FD8-CADD30EF8864}" type="pres">
      <dgm:prSet presAssocID="{E4428F7B-4416-4D64-98D3-B53FB4EE5D6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16B49-E39C-4D00-8EF7-B1D3EC7CE193}" type="presOf" srcId="{6628B3D5-BBF7-4D85-8FC5-3372D1A757DA}" destId="{4A6E55B4-857E-44AF-87EC-353FA0B7EDC2}" srcOrd="0" destOrd="0" presId="urn:microsoft.com/office/officeart/2005/8/layout/target3"/>
    <dgm:cxn modelId="{8B3BD3BD-B3F3-4606-BB89-23280E92BAA1}" type="presOf" srcId="{4105C5FD-E2A6-4B94-AA8B-FA653575884D}" destId="{DD8F6B6A-62B0-457B-9AA1-CF98D1CA7CB4}" srcOrd="0" destOrd="1" presId="urn:microsoft.com/office/officeart/2005/8/layout/target3"/>
    <dgm:cxn modelId="{609FDB04-312D-46F4-B23E-1DDB95D29AA4}" srcId="{93038D2F-D1BF-42E8-B9B8-819805BA1ACF}" destId="{AEDD83DE-D4DB-48F3-A070-20865619A014}" srcOrd="1" destOrd="0" parTransId="{0E4B0E7E-F9C6-46D5-956F-AB7D019B6552}" sibTransId="{A0F9839C-D713-4EDF-B8AE-F5321ADEC657}"/>
    <dgm:cxn modelId="{ABC0797E-6F65-4824-8790-EAD255182B35}" type="presOf" srcId="{AEDD83DE-D4DB-48F3-A070-20865619A014}" destId="{28197D34-BB67-4372-9EC8-719D81C0F510}" srcOrd="0" destOrd="1" presId="urn:microsoft.com/office/officeart/2005/8/layout/target3"/>
    <dgm:cxn modelId="{C013D468-3EC5-4F7A-8917-1B50643E0D41}" srcId="{8C2EF6BD-A506-4833-9849-591FD892F346}" destId="{E4428F7B-4416-4D64-98D3-B53FB4EE5D6D}" srcOrd="3" destOrd="0" parTransId="{0ED0AF36-21A3-4DEB-8B97-4714D925E7CF}" sibTransId="{E85E8A5D-D504-4AD3-8F69-36778ACFBE84}"/>
    <dgm:cxn modelId="{9BC7AB50-5A80-4A0C-B366-49F3B2758EB9}" srcId="{8C2EF6BD-A506-4833-9849-591FD892F346}" destId="{704EED32-4895-492C-ADA9-26A75123B5B7}" srcOrd="0" destOrd="0" parTransId="{7F08D2AA-1EE6-4F33-9087-F3F846D497A0}" sibTransId="{4CBF0AF8-07F3-4599-BACA-94601E446D9B}"/>
    <dgm:cxn modelId="{4EFF0A75-FC97-4E20-96A0-CE7EC386DA0B}" type="presOf" srcId="{704EED32-4895-492C-ADA9-26A75123B5B7}" destId="{A05047DE-9C33-497E-BBFC-FCBDB527282F}" srcOrd="0" destOrd="0" presId="urn:microsoft.com/office/officeart/2005/8/layout/target3"/>
    <dgm:cxn modelId="{8CEA6D05-4324-44A4-8E59-FBE7F190B8A7}" type="presOf" srcId="{704EED32-4895-492C-ADA9-26A75123B5B7}" destId="{1E1D5A1E-28EC-4F29-BB79-A679B46A7121}" srcOrd="1" destOrd="0" presId="urn:microsoft.com/office/officeart/2005/8/layout/target3"/>
    <dgm:cxn modelId="{22464E8A-1F39-4F66-911A-724908577AB5}" type="presOf" srcId="{DB843D21-6835-47A6-8B95-3F44DD91DECA}" destId="{28197D34-BB67-4372-9EC8-719D81C0F510}" srcOrd="0" destOrd="0" presId="urn:microsoft.com/office/officeart/2005/8/layout/target3"/>
    <dgm:cxn modelId="{7963552D-6078-486A-9D78-B04A96156568}" type="presOf" srcId="{ECDC73F1-E6E0-4917-A214-D7C2E6F6444C}" destId="{DD8F6B6A-62B0-457B-9AA1-CF98D1CA7CB4}" srcOrd="0" destOrd="0" presId="urn:microsoft.com/office/officeart/2005/8/layout/target3"/>
    <dgm:cxn modelId="{BB5BC4C2-E5B1-4877-9246-3C0FAF1C4195}" type="presOf" srcId="{EA560D48-9C7F-499A-A5B1-CAA16C4A37A3}" destId="{5C8A4A4F-7F4D-485C-92F7-642626B180F7}" srcOrd="0" destOrd="0" presId="urn:microsoft.com/office/officeart/2005/8/layout/target3"/>
    <dgm:cxn modelId="{C99AD62E-F17A-4113-8322-1EF200FC7F1F}" type="presOf" srcId="{8C2EF6BD-A506-4833-9849-591FD892F346}" destId="{AEFC460B-3251-40FC-B333-F3B7A8B4A70E}" srcOrd="0" destOrd="0" presId="urn:microsoft.com/office/officeart/2005/8/layout/target3"/>
    <dgm:cxn modelId="{CCAD5A4E-D3FD-44F3-883A-186844812BB9}" srcId="{8C2EF6BD-A506-4833-9849-591FD892F346}" destId="{93038D2F-D1BF-42E8-B9B8-819805BA1ACF}" srcOrd="1" destOrd="0" parTransId="{26B7DE27-8583-4F37-AB73-C8CB917F40C2}" sibTransId="{85A31254-522D-44BA-994F-DC75ACF00AF9}"/>
    <dgm:cxn modelId="{196A44BE-F614-4A64-98CB-7403EE11BFAC}" type="presOf" srcId="{6628B3D5-BBF7-4D85-8FC5-3372D1A757DA}" destId="{A82580C5-B5E5-46FB-B890-1710BD854F83}" srcOrd="1" destOrd="0" presId="urn:microsoft.com/office/officeart/2005/8/layout/target3"/>
    <dgm:cxn modelId="{96E165B8-6583-4BA9-B62D-5CA12DC9BD7B}" srcId="{704EED32-4895-492C-ADA9-26A75123B5B7}" destId="{4105C5FD-E2A6-4B94-AA8B-FA653575884D}" srcOrd="1" destOrd="0" parTransId="{D7831DFF-092C-4CC5-94A2-EF9C1942F334}" sibTransId="{4EDE49B9-70C9-40B7-AE42-866C42FE083A}"/>
    <dgm:cxn modelId="{01B53A18-8875-4989-BEA0-11FD583FC182}" srcId="{93038D2F-D1BF-42E8-B9B8-819805BA1ACF}" destId="{DB843D21-6835-47A6-8B95-3F44DD91DECA}" srcOrd="0" destOrd="0" parTransId="{EB444617-D4FD-4EBA-8A65-39890E9F327C}" sibTransId="{CD99569E-241D-4C13-A65C-2A4F374272EA}"/>
    <dgm:cxn modelId="{785951DE-D791-45A3-B6F9-CBFA70FFFA7E}" type="presOf" srcId="{E4428F7B-4416-4D64-98D3-B53FB4EE5D6D}" destId="{109C4A5C-1435-47A5-9050-637FD4DA5E6E}" srcOrd="1" destOrd="0" presId="urn:microsoft.com/office/officeart/2005/8/layout/target3"/>
    <dgm:cxn modelId="{3F64F0F2-9839-4CEB-A5AC-1425302F8F17}" type="presOf" srcId="{93038D2F-D1BF-42E8-B9B8-819805BA1ACF}" destId="{507FF57D-440D-4760-969D-76191A4EC083}" srcOrd="1" destOrd="0" presId="urn:microsoft.com/office/officeart/2005/8/layout/target3"/>
    <dgm:cxn modelId="{9E48EA9A-971B-47B0-B509-A85AACB0BEBD}" type="presOf" srcId="{56B33512-2501-4B36-A824-5D26710BF853}" destId="{5E3048EE-1E31-4D04-9FD8-CADD30EF8864}" srcOrd="0" destOrd="0" presId="urn:microsoft.com/office/officeart/2005/8/layout/target3"/>
    <dgm:cxn modelId="{1D6B579F-12D1-4279-8266-081C7B3AA456}" srcId="{8C2EF6BD-A506-4833-9849-591FD892F346}" destId="{6628B3D5-BBF7-4D85-8FC5-3372D1A757DA}" srcOrd="2" destOrd="0" parTransId="{8BBDC51C-0151-4AB5-AD7F-D8FDB45F5CAA}" sibTransId="{C91D8760-7AF0-4B21-A578-42AE0118F1CB}"/>
    <dgm:cxn modelId="{080ABFD1-C5CB-4E97-AACC-60103CAA93D0}" srcId="{704EED32-4895-492C-ADA9-26A75123B5B7}" destId="{ECDC73F1-E6E0-4917-A214-D7C2E6F6444C}" srcOrd="0" destOrd="0" parTransId="{8803896D-15ED-4D53-89D8-C52A3B99E82B}" sibTransId="{F25CD46B-FAFF-493E-95CA-676444C12E41}"/>
    <dgm:cxn modelId="{5886A5FB-1EC0-4E23-8FD7-F46CDDB02CBB}" type="presOf" srcId="{E4428F7B-4416-4D64-98D3-B53FB4EE5D6D}" destId="{BDA02260-C476-4E88-826F-2E802B7AE7A0}" srcOrd="0" destOrd="0" presId="urn:microsoft.com/office/officeart/2005/8/layout/target3"/>
    <dgm:cxn modelId="{5D3217AD-2616-46F6-9E53-0B9A4DC93B50}" type="presOf" srcId="{93038D2F-D1BF-42E8-B9B8-819805BA1ACF}" destId="{8926AD41-490E-450D-8DB8-F9323672F017}" srcOrd="0" destOrd="0" presId="urn:microsoft.com/office/officeart/2005/8/layout/target3"/>
    <dgm:cxn modelId="{114D0E02-8C3F-4C42-95E2-87CAC6EE6417}" srcId="{6628B3D5-BBF7-4D85-8FC5-3372D1A757DA}" destId="{EA560D48-9C7F-499A-A5B1-CAA16C4A37A3}" srcOrd="0" destOrd="0" parTransId="{A2752A25-87BF-454E-9173-F05C993C5BB4}" sibTransId="{A83DD215-7A34-4592-8955-E657C1EA7770}"/>
    <dgm:cxn modelId="{C62F1F12-B0C6-4B06-B90E-02FD3CDEE5E2}" srcId="{E4428F7B-4416-4D64-98D3-B53FB4EE5D6D}" destId="{56B33512-2501-4B36-A824-5D26710BF853}" srcOrd="0" destOrd="0" parTransId="{37E01126-4AD5-48B6-A480-E32FFBACCB3A}" sibTransId="{001A0CFC-1267-4F31-AB45-5E5E8A22891B}"/>
    <dgm:cxn modelId="{DFB1EA70-96E2-4D3A-AF86-2985B3677B1A}" type="presParOf" srcId="{AEFC460B-3251-40FC-B333-F3B7A8B4A70E}" destId="{8641C487-90B9-4850-93F4-174EA113B50D}" srcOrd="0" destOrd="0" presId="urn:microsoft.com/office/officeart/2005/8/layout/target3"/>
    <dgm:cxn modelId="{5703EEA4-BD31-43AA-962F-048FB527CA67}" type="presParOf" srcId="{AEFC460B-3251-40FC-B333-F3B7A8B4A70E}" destId="{9177C89B-5A6F-4A44-89FE-22F3A1C23828}" srcOrd="1" destOrd="0" presId="urn:microsoft.com/office/officeart/2005/8/layout/target3"/>
    <dgm:cxn modelId="{2AEADBD8-2AE9-4CEA-AF79-D7E9E3CCC41D}" type="presParOf" srcId="{AEFC460B-3251-40FC-B333-F3B7A8B4A70E}" destId="{A05047DE-9C33-497E-BBFC-FCBDB527282F}" srcOrd="2" destOrd="0" presId="urn:microsoft.com/office/officeart/2005/8/layout/target3"/>
    <dgm:cxn modelId="{3AA21E2E-48A4-4F43-9275-14FB5159082F}" type="presParOf" srcId="{AEFC460B-3251-40FC-B333-F3B7A8B4A70E}" destId="{AC5AAF72-8E66-4D01-ABE5-8EE12EB97971}" srcOrd="3" destOrd="0" presId="urn:microsoft.com/office/officeart/2005/8/layout/target3"/>
    <dgm:cxn modelId="{FFCF7E9C-53F2-49F9-AEAD-2D817A96D76A}" type="presParOf" srcId="{AEFC460B-3251-40FC-B333-F3B7A8B4A70E}" destId="{582BFB16-F96A-4033-A026-CEC49A3C83B6}" srcOrd="4" destOrd="0" presId="urn:microsoft.com/office/officeart/2005/8/layout/target3"/>
    <dgm:cxn modelId="{07DE99E3-5823-4E40-8F70-E856B7171DFF}" type="presParOf" srcId="{AEFC460B-3251-40FC-B333-F3B7A8B4A70E}" destId="{8926AD41-490E-450D-8DB8-F9323672F017}" srcOrd="5" destOrd="0" presId="urn:microsoft.com/office/officeart/2005/8/layout/target3"/>
    <dgm:cxn modelId="{757DD9B9-E85B-42E0-B877-0A9005D9A51D}" type="presParOf" srcId="{AEFC460B-3251-40FC-B333-F3B7A8B4A70E}" destId="{A612DA13-E89A-4CEC-A437-D7576EF54A70}" srcOrd="6" destOrd="0" presId="urn:microsoft.com/office/officeart/2005/8/layout/target3"/>
    <dgm:cxn modelId="{82903F06-867B-45A2-AB07-14D73A15D9C8}" type="presParOf" srcId="{AEFC460B-3251-40FC-B333-F3B7A8B4A70E}" destId="{0C4EA839-7665-4EB8-92C6-2758F595312B}" srcOrd="7" destOrd="0" presId="urn:microsoft.com/office/officeart/2005/8/layout/target3"/>
    <dgm:cxn modelId="{0845582B-FAAF-4F33-BEB8-8CEFE6E435F6}" type="presParOf" srcId="{AEFC460B-3251-40FC-B333-F3B7A8B4A70E}" destId="{4A6E55B4-857E-44AF-87EC-353FA0B7EDC2}" srcOrd="8" destOrd="0" presId="urn:microsoft.com/office/officeart/2005/8/layout/target3"/>
    <dgm:cxn modelId="{1DDD0D05-EA9F-4D7A-AE96-37DA883EF059}" type="presParOf" srcId="{AEFC460B-3251-40FC-B333-F3B7A8B4A70E}" destId="{E61022B9-244F-4111-94C2-6DE0AB2EC5D6}" srcOrd="9" destOrd="0" presId="urn:microsoft.com/office/officeart/2005/8/layout/target3"/>
    <dgm:cxn modelId="{B98E3276-548B-41E8-BA83-AF958B72F530}" type="presParOf" srcId="{AEFC460B-3251-40FC-B333-F3B7A8B4A70E}" destId="{E4D9D652-6E93-4E0B-939D-CEA49583ABDD}" srcOrd="10" destOrd="0" presId="urn:microsoft.com/office/officeart/2005/8/layout/target3"/>
    <dgm:cxn modelId="{F874652F-A84D-4C1B-B050-1674D8ACA5D4}" type="presParOf" srcId="{AEFC460B-3251-40FC-B333-F3B7A8B4A70E}" destId="{BDA02260-C476-4E88-826F-2E802B7AE7A0}" srcOrd="11" destOrd="0" presId="urn:microsoft.com/office/officeart/2005/8/layout/target3"/>
    <dgm:cxn modelId="{176C0B54-5B71-4E99-AEBA-FA7D8578340A}" type="presParOf" srcId="{AEFC460B-3251-40FC-B333-F3B7A8B4A70E}" destId="{1E1D5A1E-28EC-4F29-BB79-A679B46A7121}" srcOrd="12" destOrd="0" presId="urn:microsoft.com/office/officeart/2005/8/layout/target3"/>
    <dgm:cxn modelId="{28844481-8884-481E-9AAE-B6C6F0614A8F}" type="presParOf" srcId="{AEFC460B-3251-40FC-B333-F3B7A8B4A70E}" destId="{DD8F6B6A-62B0-457B-9AA1-CF98D1CA7CB4}" srcOrd="13" destOrd="0" presId="urn:microsoft.com/office/officeart/2005/8/layout/target3"/>
    <dgm:cxn modelId="{EDFD7E6B-FCE7-41D7-92A3-E9772F4C7DFC}" type="presParOf" srcId="{AEFC460B-3251-40FC-B333-F3B7A8B4A70E}" destId="{507FF57D-440D-4760-969D-76191A4EC083}" srcOrd="14" destOrd="0" presId="urn:microsoft.com/office/officeart/2005/8/layout/target3"/>
    <dgm:cxn modelId="{B56F71B6-A351-4FBD-96EE-30F48E3E89D8}" type="presParOf" srcId="{AEFC460B-3251-40FC-B333-F3B7A8B4A70E}" destId="{28197D34-BB67-4372-9EC8-719D81C0F510}" srcOrd="15" destOrd="0" presId="urn:microsoft.com/office/officeart/2005/8/layout/target3"/>
    <dgm:cxn modelId="{D916C5C2-5C11-44D2-94C6-876040B0D972}" type="presParOf" srcId="{AEFC460B-3251-40FC-B333-F3B7A8B4A70E}" destId="{A82580C5-B5E5-46FB-B890-1710BD854F83}" srcOrd="16" destOrd="0" presId="urn:microsoft.com/office/officeart/2005/8/layout/target3"/>
    <dgm:cxn modelId="{CEFFB893-3BEE-4875-85A4-4FCACE8891B8}" type="presParOf" srcId="{AEFC460B-3251-40FC-B333-F3B7A8B4A70E}" destId="{5C8A4A4F-7F4D-485C-92F7-642626B180F7}" srcOrd="17" destOrd="0" presId="urn:microsoft.com/office/officeart/2005/8/layout/target3"/>
    <dgm:cxn modelId="{C26C7066-9951-461A-8848-3521FA55CD08}" type="presParOf" srcId="{AEFC460B-3251-40FC-B333-F3B7A8B4A70E}" destId="{109C4A5C-1435-47A5-9050-637FD4DA5E6E}" srcOrd="18" destOrd="0" presId="urn:microsoft.com/office/officeart/2005/8/layout/target3"/>
    <dgm:cxn modelId="{56216FC4-746A-400A-9F27-B9B3E0598913}" type="presParOf" srcId="{AEFC460B-3251-40FC-B333-F3B7A8B4A70E}" destId="{5E3048EE-1E31-4D04-9FD8-CADD30EF886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3E347-EA6A-465C-B2C8-A833790D08F9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A61F9-8464-4C8B-84F5-99A4A8C237BB}">
      <dgm:prSet phldrT="[Текст]"/>
      <dgm:spPr/>
      <dgm:t>
        <a:bodyPr/>
        <a:lstStyle/>
        <a:p>
          <a:r>
            <a:rPr lang="ru-RU" b="1" dirty="0" smtClean="0"/>
            <a:t>Сезонная миграция птиц</a:t>
          </a:r>
          <a:endParaRPr lang="ru-RU" b="1" dirty="0"/>
        </a:p>
      </dgm:t>
    </dgm:pt>
    <dgm:pt modelId="{E9380D8E-D870-4570-ABD8-8CD59C33BAE3}" type="parTrans" cxnId="{7EF3DA2C-7D9D-41BF-B5B8-77C6C826F6FE}">
      <dgm:prSet/>
      <dgm:spPr/>
      <dgm:t>
        <a:bodyPr/>
        <a:lstStyle/>
        <a:p>
          <a:endParaRPr lang="ru-RU"/>
        </a:p>
      </dgm:t>
    </dgm:pt>
    <dgm:pt modelId="{19C09EEE-3885-42BF-BE86-C941C99B1EDE}" type="sibTrans" cxnId="{7EF3DA2C-7D9D-41BF-B5B8-77C6C826F6FE}">
      <dgm:prSet/>
      <dgm:spPr/>
      <dgm:t>
        <a:bodyPr/>
        <a:lstStyle/>
        <a:p>
          <a:endParaRPr lang="ru-RU"/>
        </a:p>
      </dgm:t>
    </dgm:pt>
    <dgm:pt modelId="{D7E74427-6B7D-4E6D-BE2D-68C307BE7B68}">
      <dgm:prSet phldrT="[Текст]"/>
      <dgm:spPr/>
      <dgm:t>
        <a:bodyPr/>
        <a:lstStyle/>
        <a:p>
          <a:r>
            <a:rPr lang="ru-RU" b="1" dirty="0" smtClean="0"/>
            <a:t>Звуковые сигналы животных</a:t>
          </a:r>
          <a:endParaRPr lang="ru-RU" b="1" dirty="0"/>
        </a:p>
      </dgm:t>
    </dgm:pt>
    <dgm:pt modelId="{851B4E91-AC25-4914-978B-A6C2024E76E1}" type="parTrans" cxnId="{5D263BA1-2F60-43DD-871B-EBFFD8446292}">
      <dgm:prSet/>
      <dgm:spPr/>
      <dgm:t>
        <a:bodyPr/>
        <a:lstStyle/>
        <a:p>
          <a:endParaRPr lang="ru-RU"/>
        </a:p>
      </dgm:t>
    </dgm:pt>
    <dgm:pt modelId="{7BFE5388-AFA0-4FAA-8E50-19B8555BF701}" type="sibTrans" cxnId="{5D263BA1-2F60-43DD-871B-EBFFD8446292}">
      <dgm:prSet/>
      <dgm:spPr/>
      <dgm:t>
        <a:bodyPr/>
        <a:lstStyle/>
        <a:p>
          <a:endParaRPr lang="ru-RU"/>
        </a:p>
      </dgm:t>
    </dgm:pt>
    <dgm:pt modelId="{80987AB1-9A91-4425-BA60-A6C9E160F2EE}" type="pres">
      <dgm:prSet presAssocID="{1DC3E347-EA6A-465C-B2C8-A833790D08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3B24D5-F6D9-4DBB-94ED-C87ED3D288FF}" type="pres">
      <dgm:prSet presAssocID="{1DC3E347-EA6A-465C-B2C8-A833790D08F9}" presName="dot1" presStyleLbl="alignNode1" presStyleIdx="0" presStyleCnt="10"/>
      <dgm:spPr/>
      <dgm:t>
        <a:bodyPr/>
        <a:lstStyle/>
        <a:p>
          <a:endParaRPr lang="ru-RU"/>
        </a:p>
      </dgm:t>
    </dgm:pt>
    <dgm:pt modelId="{BBDECB70-E19A-470C-954D-927F8F0A55D6}" type="pres">
      <dgm:prSet presAssocID="{1DC3E347-EA6A-465C-B2C8-A833790D08F9}" presName="dot2" presStyleLbl="alignNode1" presStyleIdx="1" presStyleCnt="10"/>
      <dgm:spPr/>
      <dgm:t>
        <a:bodyPr/>
        <a:lstStyle/>
        <a:p>
          <a:endParaRPr lang="ru-RU"/>
        </a:p>
      </dgm:t>
    </dgm:pt>
    <dgm:pt modelId="{379609CB-18E5-4B60-8572-B055E834B1F7}" type="pres">
      <dgm:prSet presAssocID="{1DC3E347-EA6A-465C-B2C8-A833790D08F9}" presName="dot3" presStyleLbl="alignNode1" presStyleIdx="2" presStyleCnt="10"/>
      <dgm:spPr/>
      <dgm:t>
        <a:bodyPr/>
        <a:lstStyle/>
        <a:p>
          <a:endParaRPr lang="ru-RU"/>
        </a:p>
      </dgm:t>
    </dgm:pt>
    <dgm:pt modelId="{E25407BC-2F54-4A12-A045-153C857B5BA4}" type="pres">
      <dgm:prSet presAssocID="{1DC3E347-EA6A-465C-B2C8-A833790D08F9}" presName="dotArrow1" presStyleLbl="alignNode1" presStyleIdx="3" presStyleCnt="10"/>
      <dgm:spPr/>
      <dgm:t>
        <a:bodyPr/>
        <a:lstStyle/>
        <a:p>
          <a:endParaRPr lang="ru-RU"/>
        </a:p>
      </dgm:t>
    </dgm:pt>
    <dgm:pt modelId="{BBE1F88B-C729-4840-A794-6360709ABB74}" type="pres">
      <dgm:prSet presAssocID="{1DC3E347-EA6A-465C-B2C8-A833790D08F9}" presName="dotArrow2" presStyleLbl="alignNode1" presStyleIdx="4" presStyleCnt="10"/>
      <dgm:spPr/>
      <dgm:t>
        <a:bodyPr/>
        <a:lstStyle/>
        <a:p>
          <a:endParaRPr lang="ru-RU"/>
        </a:p>
      </dgm:t>
    </dgm:pt>
    <dgm:pt modelId="{46CEDB61-2B87-47BD-93AA-404640B22BD4}" type="pres">
      <dgm:prSet presAssocID="{1DC3E347-EA6A-465C-B2C8-A833790D08F9}" presName="dotArrow3" presStyleLbl="alignNode1" presStyleIdx="5" presStyleCnt="10"/>
      <dgm:spPr/>
      <dgm:t>
        <a:bodyPr/>
        <a:lstStyle/>
        <a:p>
          <a:endParaRPr lang="ru-RU"/>
        </a:p>
      </dgm:t>
    </dgm:pt>
    <dgm:pt modelId="{76DB8AEE-776B-418B-B75A-2F472BAB9CD7}" type="pres">
      <dgm:prSet presAssocID="{1DC3E347-EA6A-465C-B2C8-A833790D08F9}" presName="dotArrow4" presStyleLbl="alignNode1" presStyleIdx="6" presStyleCnt="10"/>
      <dgm:spPr/>
      <dgm:t>
        <a:bodyPr/>
        <a:lstStyle/>
        <a:p>
          <a:endParaRPr lang="ru-RU"/>
        </a:p>
      </dgm:t>
    </dgm:pt>
    <dgm:pt modelId="{FC975F48-C0A6-4DD4-BB85-85E69EED6ACB}" type="pres">
      <dgm:prSet presAssocID="{1DC3E347-EA6A-465C-B2C8-A833790D08F9}" presName="dotArrow5" presStyleLbl="alignNode1" presStyleIdx="7" presStyleCnt="10"/>
      <dgm:spPr/>
      <dgm:t>
        <a:bodyPr/>
        <a:lstStyle/>
        <a:p>
          <a:endParaRPr lang="ru-RU"/>
        </a:p>
      </dgm:t>
    </dgm:pt>
    <dgm:pt modelId="{9AFB8A0C-7EAA-4E9C-8ACA-F2369A527560}" type="pres">
      <dgm:prSet presAssocID="{1DC3E347-EA6A-465C-B2C8-A833790D08F9}" presName="dotArrow6" presStyleLbl="alignNode1" presStyleIdx="8" presStyleCnt="10"/>
      <dgm:spPr/>
      <dgm:t>
        <a:bodyPr/>
        <a:lstStyle/>
        <a:p>
          <a:endParaRPr lang="ru-RU"/>
        </a:p>
      </dgm:t>
    </dgm:pt>
    <dgm:pt modelId="{3F4B6473-1054-4763-AFC8-1F17F6D67781}" type="pres">
      <dgm:prSet presAssocID="{1DC3E347-EA6A-465C-B2C8-A833790D08F9}" presName="dotArrow7" presStyleLbl="alignNode1" presStyleIdx="9" presStyleCnt="10"/>
      <dgm:spPr/>
      <dgm:t>
        <a:bodyPr/>
        <a:lstStyle/>
        <a:p>
          <a:endParaRPr lang="ru-RU"/>
        </a:p>
      </dgm:t>
    </dgm:pt>
    <dgm:pt modelId="{E867F751-68E6-472F-BCF1-2143BF0B39C6}" type="pres">
      <dgm:prSet presAssocID="{D3EA61F9-8464-4C8B-84F5-99A4A8C237BB}" presName="parTx1" presStyleLbl="node1" presStyleIdx="0" presStyleCnt="2" custScaleX="240596" custScaleY="186162" custLinFactY="35313" custLinFactNeighborX="-3896" custLinFactNeighborY="100000"/>
      <dgm:spPr/>
      <dgm:t>
        <a:bodyPr/>
        <a:lstStyle/>
        <a:p>
          <a:endParaRPr lang="ru-RU"/>
        </a:p>
      </dgm:t>
    </dgm:pt>
    <dgm:pt modelId="{84A2404E-D901-4165-BCA4-BB82E91F2EFE}" type="pres">
      <dgm:prSet presAssocID="{19C09EEE-3885-42BF-BE86-C941C99B1EDE}" presName="picture1" presStyleCnt="0"/>
      <dgm:spPr/>
      <dgm:t>
        <a:bodyPr/>
        <a:lstStyle/>
        <a:p>
          <a:endParaRPr lang="ru-RU"/>
        </a:p>
      </dgm:t>
    </dgm:pt>
    <dgm:pt modelId="{4985E7FC-96B4-4095-91EB-D86CBC5838FC}" type="pres">
      <dgm:prSet presAssocID="{19C09EEE-3885-42BF-BE86-C941C99B1EDE}" presName="imageRepeatNode" presStyleLbl="fgImgPlace1" presStyleIdx="0" presStyleCnt="2" custScaleX="225694" custScaleY="171429" custLinFactX="-91980" custLinFactNeighborX="-100000" custLinFactNeighborY="-32451"/>
      <dgm:spPr/>
      <dgm:t>
        <a:bodyPr/>
        <a:lstStyle/>
        <a:p>
          <a:endParaRPr lang="ru-RU"/>
        </a:p>
      </dgm:t>
    </dgm:pt>
    <dgm:pt modelId="{1A6FA51C-4E26-4E24-BDF9-8ECA465065B3}" type="pres">
      <dgm:prSet presAssocID="{D7E74427-6B7D-4E6D-BE2D-68C307BE7B68}" presName="parTx2" presStyleLbl="node1" presStyleIdx="1" presStyleCnt="2" custScaleX="179731" custScaleY="217625" custLinFactNeighborX="56662" custLinFactNeighborY="35231"/>
      <dgm:spPr/>
      <dgm:t>
        <a:bodyPr/>
        <a:lstStyle/>
        <a:p>
          <a:endParaRPr lang="ru-RU"/>
        </a:p>
      </dgm:t>
    </dgm:pt>
    <dgm:pt modelId="{3E1D77B7-21C0-4972-81B9-E7578BA37CAF}" type="pres">
      <dgm:prSet presAssocID="{7BFE5388-AFA0-4FAA-8E50-19B8555BF701}" presName="picture2" presStyleCnt="0"/>
      <dgm:spPr/>
      <dgm:t>
        <a:bodyPr/>
        <a:lstStyle/>
        <a:p>
          <a:endParaRPr lang="ru-RU"/>
        </a:p>
      </dgm:t>
    </dgm:pt>
    <dgm:pt modelId="{9B5D39E8-EBF2-42F7-A514-F6EC6C179F21}" type="pres">
      <dgm:prSet presAssocID="{7BFE5388-AFA0-4FAA-8E50-19B8555BF701}" presName="imageRepeatNode" presStyleLbl="fgImgPlace1" presStyleIdx="1" presStyleCnt="2" custScaleX="159907" custScaleY="101433"/>
      <dgm:spPr/>
      <dgm:t>
        <a:bodyPr/>
        <a:lstStyle/>
        <a:p>
          <a:endParaRPr lang="ru-RU"/>
        </a:p>
      </dgm:t>
    </dgm:pt>
  </dgm:ptLst>
  <dgm:cxnLst>
    <dgm:cxn modelId="{482F08BC-F535-4807-BCF4-9112135AF25B}" type="presOf" srcId="{1DC3E347-EA6A-465C-B2C8-A833790D08F9}" destId="{80987AB1-9A91-4425-BA60-A6C9E160F2EE}" srcOrd="0" destOrd="0" presId="urn:microsoft.com/office/officeart/2008/layout/AscendingPictureAccentProcess"/>
    <dgm:cxn modelId="{7EF3DA2C-7D9D-41BF-B5B8-77C6C826F6FE}" srcId="{1DC3E347-EA6A-465C-B2C8-A833790D08F9}" destId="{D3EA61F9-8464-4C8B-84F5-99A4A8C237BB}" srcOrd="0" destOrd="0" parTransId="{E9380D8E-D870-4570-ABD8-8CD59C33BAE3}" sibTransId="{19C09EEE-3885-42BF-BE86-C941C99B1EDE}"/>
    <dgm:cxn modelId="{E2CABB28-75CA-4254-B62B-9F7F2E366AD3}" type="presOf" srcId="{D7E74427-6B7D-4E6D-BE2D-68C307BE7B68}" destId="{1A6FA51C-4E26-4E24-BDF9-8ECA465065B3}" srcOrd="0" destOrd="0" presId="urn:microsoft.com/office/officeart/2008/layout/AscendingPictureAccentProcess"/>
    <dgm:cxn modelId="{A5094702-1488-4DCF-8A92-C321484C9DC6}" type="presOf" srcId="{7BFE5388-AFA0-4FAA-8E50-19B8555BF701}" destId="{9B5D39E8-EBF2-42F7-A514-F6EC6C179F21}" srcOrd="0" destOrd="0" presId="urn:microsoft.com/office/officeart/2008/layout/AscendingPictureAccentProcess"/>
    <dgm:cxn modelId="{5D263BA1-2F60-43DD-871B-EBFFD8446292}" srcId="{1DC3E347-EA6A-465C-B2C8-A833790D08F9}" destId="{D7E74427-6B7D-4E6D-BE2D-68C307BE7B68}" srcOrd="1" destOrd="0" parTransId="{851B4E91-AC25-4914-978B-A6C2024E76E1}" sibTransId="{7BFE5388-AFA0-4FAA-8E50-19B8555BF701}"/>
    <dgm:cxn modelId="{AD48736A-53C4-4ADC-8453-33B22B439E48}" type="presOf" srcId="{D3EA61F9-8464-4C8B-84F5-99A4A8C237BB}" destId="{E867F751-68E6-472F-BCF1-2143BF0B39C6}" srcOrd="0" destOrd="0" presId="urn:microsoft.com/office/officeart/2008/layout/AscendingPictureAccentProcess"/>
    <dgm:cxn modelId="{072F2498-E988-4C6C-BEF6-F49A735141CA}" type="presOf" srcId="{19C09EEE-3885-42BF-BE86-C941C99B1EDE}" destId="{4985E7FC-96B4-4095-91EB-D86CBC5838FC}" srcOrd="0" destOrd="0" presId="urn:microsoft.com/office/officeart/2008/layout/AscendingPictureAccentProcess"/>
    <dgm:cxn modelId="{12D9F139-5C98-4D63-AC16-69B5F1CE4BB8}" type="presParOf" srcId="{80987AB1-9A91-4425-BA60-A6C9E160F2EE}" destId="{973B24D5-F6D9-4DBB-94ED-C87ED3D288FF}" srcOrd="0" destOrd="0" presId="urn:microsoft.com/office/officeart/2008/layout/AscendingPictureAccentProcess"/>
    <dgm:cxn modelId="{E659B20C-5F3B-465D-B843-60544E0441DF}" type="presParOf" srcId="{80987AB1-9A91-4425-BA60-A6C9E160F2EE}" destId="{BBDECB70-E19A-470C-954D-927F8F0A55D6}" srcOrd="1" destOrd="0" presId="urn:microsoft.com/office/officeart/2008/layout/AscendingPictureAccentProcess"/>
    <dgm:cxn modelId="{3A7BCD85-562A-459B-8F02-EE78044AD3A4}" type="presParOf" srcId="{80987AB1-9A91-4425-BA60-A6C9E160F2EE}" destId="{379609CB-18E5-4B60-8572-B055E834B1F7}" srcOrd="2" destOrd="0" presId="urn:microsoft.com/office/officeart/2008/layout/AscendingPictureAccentProcess"/>
    <dgm:cxn modelId="{65C619E6-F82B-4B6B-8144-096562F84C45}" type="presParOf" srcId="{80987AB1-9A91-4425-BA60-A6C9E160F2EE}" destId="{E25407BC-2F54-4A12-A045-153C857B5BA4}" srcOrd="3" destOrd="0" presId="urn:microsoft.com/office/officeart/2008/layout/AscendingPictureAccentProcess"/>
    <dgm:cxn modelId="{EE69BBA5-56E1-44B0-8FA0-02FFA4C4D918}" type="presParOf" srcId="{80987AB1-9A91-4425-BA60-A6C9E160F2EE}" destId="{BBE1F88B-C729-4840-A794-6360709ABB74}" srcOrd="4" destOrd="0" presId="urn:microsoft.com/office/officeart/2008/layout/AscendingPictureAccentProcess"/>
    <dgm:cxn modelId="{317EF607-C88A-4296-BAAF-F2C80E349D64}" type="presParOf" srcId="{80987AB1-9A91-4425-BA60-A6C9E160F2EE}" destId="{46CEDB61-2B87-47BD-93AA-404640B22BD4}" srcOrd="5" destOrd="0" presId="urn:microsoft.com/office/officeart/2008/layout/AscendingPictureAccentProcess"/>
    <dgm:cxn modelId="{0D764FB1-4D3A-40FF-B07E-3C95DAB122A6}" type="presParOf" srcId="{80987AB1-9A91-4425-BA60-A6C9E160F2EE}" destId="{76DB8AEE-776B-418B-B75A-2F472BAB9CD7}" srcOrd="6" destOrd="0" presId="urn:microsoft.com/office/officeart/2008/layout/AscendingPictureAccentProcess"/>
    <dgm:cxn modelId="{641D2707-D52F-4FFB-BD12-7E1430165F52}" type="presParOf" srcId="{80987AB1-9A91-4425-BA60-A6C9E160F2EE}" destId="{FC975F48-C0A6-4DD4-BB85-85E69EED6ACB}" srcOrd="7" destOrd="0" presId="urn:microsoft.com/office/officeart/2008/layout/AscendingPictureAccentProcess"/>
    <dgm:cxn modelId="{2A741D0F-1EE4-4881-AEA6-3343726B3CA3}" type="presParOf" srcId="{80987AB1-9A91-4425-BA60-A6C9E160F2EE}" destId="{9AFB8A0C-7EAA-4E9C-8ACA-F2369A527560}" srcOrd="8" destOrd="0" presId="urn:microsoft.com/office/officeart/2008/layout/AscendingPictureAccentProcess"/>
    <dgm:cxn modelId="{B0D70267-A53C-469E-9877-CEA9425B055D}" type="presParOf" srcId="{80987AB1-9A91-4425-BA60-A6C9E160F2EE}" destId="{3F4B6473-1054-4763-AFC8-1F17F6D67781}" srcOrd="9" destOrd="0" presId="urn:microsoft.com/office/officeart/2008/layout/AscendingPictureAccentProcess"/>
    <dgm:cxn modelId="{351EF9AD-9C71-4530-9651-769E10FD69A0}" type="presParOf" srcId="{80987AB1-9A91-4425-BA60-A6C9E160F2EE}" destId="{E867F751-68E6-472F-BCF1-2143BF0B39C6}" srcOrd="10" destOrd="0" presId="urn:microsoft.com/office/officeart/2008/layout/AscendingPictureAccentProcess"/>
    <dgm:cxn modelId="{682A5E03-FC50-4323-8C82-2897F28C485C}" type="presParOf" srcId="{80987AB1-9A91-4425-BA60-A6C9E160F2EE}" destId="{84A2404E-D901-4165-BCA4-BB82E91F2EFE}" srcOrd="11" destOrd="0" presId="urn:microsoft.com/office/officeart/2008/layout/AscendingPictureAccentProcess"/>
    <dgm:cxn modelId="{C9775854-2427-4127-853C-DD5844ADFF1A}" type="presParOf" srcId="{84A2404E-D901-4165-BCA4-BB82E91F2EFE}" destId="{4985E7FC-96B4-4095-91EB-D86CBC5838FC}" srcOrd="0" destOrd="0" presId="urn:microsoft.com/office/officeart/2008/layout/AscendingPictureAccentProcess"/>
    <dgm:cxn modelId="{E8B2A2B7-0042-4A38-9877-AB816A44F2BC}" type="presParOf" srcId="{80987AB1-9A91-4425-BA60-A6C9E160F2EE}" destId="{1A6FA51C-4E26-4E24-BDF9-8ECA465065B3}" srcOrd="12" destOrd="0" presId="urn:microsoft.com/office/officeart/2008/layout/AscendingPictureAccentProcess"/>
    <dgm:cxn modelId="{5B55B3B2-B327-4C6B-BF33-AF4080C6D123}" type="presParOf" srcId="{80987AB1-9A91-4425-BA60-A6C9E160F2EE}" destId="{3E1D77B7-21C0-4972-81B9-E7578BA37CAF}" srcOrd="13" destOrd="0" presId="urn:microsoft.com/office/officeart/2008/layout/AscendingPictureAccentProcess"/>
    <dgm:cxn modelId="{12CB68E6-A3F5-4B4C-A5F4-FA54DB9EC3F8}" type="presParOf" srcId="{3E1D77B7-21C0-4972-81B9-E7578BA37CAF}" destId="{9B5D39E8-EBF2-42F7-A514-F6EC6C179F2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85645-8650-41DE-BFBA-DBDB8CCD2F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119FFDC-E610-4D8F-AA28-297FC666F815}">
      <dgm:prSet phldrT="[Текст]"/>
      <dgm:spPr/>
      <dgm:t>
        <a:bodyPr/>
        <a:lstStyle/>
        <a:p>
          <a:r>
            <a:rPr lang="ru-RU" dirty="0" smtClean="0"/>
            <a:t>Управляющая система (мозг)</a:t>
          </a:r>
          <a:endParaRPr lang="ru-RU" dirty="0"/>
        </a:p>
      </dgm:t>
    </dgm:pt>
    <dgm:pt modelId="{DFB815FD-E8F3-4D3A-9C5C-E30CE318BA46}" type="parTrans" cxnId="{A36883F0-572F-42FF-9DAB-01C3E9936126}">
      <dgm:prSet/>
      <dgm:spPr/>
      <dgm:t>
        <a:bodyPr/>
        <a:lstStyle/>
        <a:p>
          <a:endParaRPr lang="ru-RU"/>
        </a:p>
      </dgm:t>
    </dgm:pt>
    <dgm:pt modelId="{0CB6853B-6AE1-43FB-898D-6947D2767CE1}" type="sibTrans" cxnId="{A36883F0-572F-42FF-9DAB-01C3E9936126}">
      <dgm:prSet/>
      <dgm:spPr/>
      <dgm:t>
        <a:bodyPr/>
        <a:lstStyle/>
        <a:p>
          <a:endParaRPr lang="ru-RU"/>
        </a:p>
      </dgm:t>
    </dgm:pt>
    <dgm:pt modelId="{007E02C2-C08C-4B92-B20B-AF43D07EEBF3}">
      <dgm:prSet phldrT="[Текст]"/>
      <dgm:spPr/>
      <dgm:t>
        <a:bodyPr/>
        <a:lstStyle/>
        <a:p>
          <a:r>
            <a:rPr lang="ru-RU" dirty="0" smtClean="0"/>
            <a:t>Объект управления </a:t>
          </a:r>
        </a:p>
        <a:p>
          <a:r>
            <a:rPr lang="ru-RU" dirty="0" smtClean="0"/>
            <a:t>(органы движения)</a:t>
          </a:r>
          <a:endParaRPr lang="ru-RU" dirty="0"/>
        </a:p>
      </dgm:t>
    </dgm:pt>
    <dgm:pt modelId="{5B0A8565-2115-4E3F-A952-9DF46591AD16}" type="parTrans" cxnId="{2944D7BF-7A7D-4817-B322-665202BE08A6}">
      <dgm:prSet/>
      <dgm:spPr/>
      <dgm:t>
        <a:bodyPr/>
        <a:lstStyle/>
        <a:p>
          <a:endParaRPr lang="ru-RU"/>
        </a:p>
      </dgm:t>
    </dgm:pt>
    <dgm:pt modelId="{13B950E1-403B-4748-93DC-7AD7E601C1AE}" type="sibTrans" cxnId="{2944D7BF-7A7D-4817-B322-665202BE08A6}">
      <dgm:prSet/>
      <dgm:spPr/>
      <dgm:t>
        <a:bodyPr/>
        <a:lstStyle/>
        <a:p>
          <a:endParaRPr lang="ru-RU"/>
        </a:p>
      </dgm:t>
    </dgm:pt>
    <dgm:pt modelId="{2DEFA711-7F36-406F-9C0E-A5B8F47D50BC}">
      <dgm:prSet phldrT="[Текст]"/>
      <dgm:spPr/>
      <dgm:t>
        <a:bodyPr/>
        <a:lstStyle/>
        <a:p>
          <a:r>
            <a:rPr lang="ru-RU" dirty="0" smtClean="0"/>
            <a:t>Каналы информационной связи (нервная система)</a:t>
          </a:r>
          <a:endParaRPr lang="ru-RU" dirty="0"/>
        </a:p>
      </dgm:t>
    </dgm:pt>
    <dgm:pt modelId="{38E9304E-0250-4792-8655-BF6C33F8DAC2}" type="parTrans" cxnId="{E2EA9903-1652-452E-96F4-B31EBD35CB75}">
      <dgm:prSet/>
      <dgm:spPr/>
      <dgm:t>
        <a:bodyPr/>
        <a:lstStyle/>
        <a:p>
          <a:endParaRPr lang="ru-RU"/>
        </a:p>
      </dgm:t>
    </dgm:pt>
    <dgm:pt modelId="{10086E0E-E815-4EE0-8F7B-6FD1EB8643D2}" type="sibTrans" cxnId="{E2EA9903-1652-452E-96F4-B31EBD35CB75}">
      <dgm:prSet/>
      <dgm:spPr/>
      <dgm:t>
        <a:bodyPr/>
        <a:lstStyle/>
        <a:p>
          <a:endParaRPr lang="ru-RU"/>
        </a:p>
      </dgm:t>
    </dgm:pt>
    <dgm:pt modelId="{261D6AE4-82A8-439B-8038-CC98E32FA46C}" type="pres">
      <dgm:prSet presAssocID="{CAE85645-8650-41DE-BFBA-DBDB8CCD2F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4A9425-9249-43B4-BB5C-ABBB75575664}" type="pres">
      <dgm:prSet presAssocID="{CAE85645-8650-41DE-BFBA-DBDB8CCD2F5C}" presName="Name1" presStyleCnt="0"/>
      <dgm:spPr/>
    </dgm:pt>
    <dgm:pt modelId="{24573C7F-50B9-4932-8375-5417619A114F}" type="pres">
      <dgm:prSet presAssocID="{CAE85645-8650-41DE-BFBA-DBDB8CCD2F5C}" presName="cycle" presStyleCnt="0"/>
      <dgm:spPr/>
    </dgm:pt>
    <dgm:pt modelId="{750A6CAD-6165-4C88-B98A-AC66C24DE748}" type="pres">
      <dgm:prSet presAssocID="{CAE85645-8650-41DE-BFBA-DBDB8CCD2F5C}" presName="srcNode" presStyleLbl="node1" presStyleIdx="0" presStyleCnt="3"/>
      <dgm:spPr/>
    </dgm:pt>
    <dgm:pt modelId="{94950F8B-D965-4C94-ACA4-BDFCAF1FDF53}" type="pres">
      <dgm:prSet presAssocID="{CAE85645-8650-41DE-BFBA-DBDB8CCD2F5C}" presName="conn" presStyleLbl="parChTrans1D2" presStyleIdx="0" presStyleCnt="1"/>
      <dgm:spPr/>
      <dgm:t>
        <a:bodyPr/>
        <a:lstStyle/>
        <a:p>
          <a:endParaRPr lang="ru-RU"/>
        </a:p>
      </dgm:t>
    </dgm:pt>
    <dgm:pt modelId="{EB392088-0EBE-4C92-A002-F0AAA060F974}" type="pres">
      <dgm:prSet presAssocID="{CAE85645-8650-41DE-BFBA-DBDB8CCD2F5C}" presName="extraNode" presStyleLbl="node1" presStyleIdx="0" presStyleCnt="3"/>
      <dgm:spPr/>
    </dgm:pt>
    <dgm:pt modelId="{F49064FC-5C72-4AA8-9C74-DC3F37991790}" type="pres">
      <dgm:prSet presAssocID="{CAE85645-8650-41DE-BFBA-DBDB8CCD2F5C}" presName="dstNode" presStyleLbl="node1" presStyleIdx="0" presStyleCnt="3"/>
      <dgm:spPr/>
    </dgm:pt>
    <dgm:pt modelId="{66BFB369-A3A0-4754-A7F3-453B83629692}" type="pres">
      <dgm:prSet presAssocID="{6119FFDC-E610-4D8F-AA28-297FC666F81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660D7-B835-4C00-BD67-5156C63E9987}" type="pres">
      <dgm:prSet presAssocID="{6119FFDC-E610-4D8F-AA28-297FC666F815}" presName="accent_1" presStyleCnt="0"/>
      <dgm:spPr/>
    </dgm:pt>
    <dgm:pt modelId="{04EC2756-444B-4493-9F78-4D3D5951D5B4}" type="pres">
      <dgm:prSet presAssocID="{6119FFDC-E610-4D8F-AA28-297FC666F815}" presName="accentRepeatNode" presStyleLbl="solidFgAcc1" presStyleIdx="0" presStyleCnt="3"/>
      <dgm:spPr/>
    </dgm:pt>
    <dgm:pt modelId="{2B2CA821-26E8-4766-850F-826C77B7B7DA}" type="pres">
      <dgm:prSet presAssocID="{007E02C2-C08C-4B92-B20B-AF43D07EEB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ADA31-718A-473A-A8DD-5647E26AE4E8}" type="pres">
      <dgm:prSet presAssocID="{007E02C2-C08C-4B92-B20B-AF43D07EEBF3}" presName="accent_2" presStyleCnt="0"/>
      <dgm:spPr/>
    </dgm:pt>
    <dgm:pt modelId="{C0CF342C-3CD4-47F4-B374-3125F3EF16E5}" type="pres">
      <dgm:prSet presAssocID="{007E02C2-C08C-4B92-B20B-AF43D07EEBF3}" presName="accentRepeatNode" presStyleLbl="solidFgAcc1" presStyleIdx="1" presStyleCnt="3"/>
      <dgm:spPr/>
    </dgm:pt>
    <dgm:pt modelId="{5CF5BF07-3367-4D99-9534-5A82FC060B5B}" type="pres">
      <dgm:prSet presAssocID="{2DEFA711-7F36-406F-9C0E-A5B8F47D50B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62539-E27D-4A7A-8CA6-139C1D609C6D}" type="pres">
      <dgm:prSet presAssocID="{2DEFA711-7F36-406F-9C0E-A5B8F47D50BC}" presName="accent_3" presStyleCnt="0"/>
      <dgm:spPr/>
    </dgm:pt>
    <dgm:pt modelId="{372EA032-154C-4983-AE45-06206DDCB140}" type="pres">
      <dgm:prSet presAssocID="{2DEFA711-7F36-406F-9C0E-A5B8F47D50BC}" presName="accentRepeatNode" presStyleLbl="solidFgAcc1" presStyleIdx="2" presStyleCnt="3"/>
      <dgm:spPr/>
    </dgm:pt>
  </dgm:ptLst>
  <dgm:cxnLst>
    <dgm:cxn modelId="{2944D7BF-7A7D-4817-B322-665202BE08A6}" srcId="{CAE85645-8650-41DE-BFBA-DBDB8CCD2F5C}" destId="{007E02C2-C08C-4B92-B20B-AF43D07EEBF3}" srcOrd="1" destOrd="0" parTransId="{5B0A8565-2115-4E3F-A952-9DF46591AD16}" sibTransId="{13B950E1-403B-4748-93DC-7AD7E601C1AE}"/>
    <dgm:cxn modelId="{A109BFE4-02A4-4C8C-ACC6-C32F13227B86}" type="presOf" srcId="{2DEFA711-7F36-406F-9C0E-A5B8F47D50BC}" destId="{5CF5BF07-3367-4D99-9534-5A82FC060B5B}" srcOrd="0" destOrd="0" presId="urn:microsoft.com/office/officeart/2008/layout/VerticalCurvedList"/>
    <dgm:cxn modelId="{6DB2F699-A1BA-4F05-9BA3-9B176B549B9A}" type="presOf" srcId="{0CB6853B-6AE1-43FB-898D-6947D2767CE1}" destId="{94950F8B-D965-4C94-ACA4-BDFCAF1FDF53}" srcOrd="0" destOrd="0" presId="urn:microsoft.com/office/officeart/2008/layout/VerticalCurvedList"/>
    <dgm:cxn modelId="{CA10A71D-D501-4CE4-9A3C-C779A2D9D646}" type="presOf" srcId="{6119FFDC-E610-4D8F-AA28-297FC666F815}" destId="{66BFB369-A3A0-4754-A7F3-453B83629692}" srcOrd="0" destOrd="0" presId="urn:microsoft.com/office/officeart/2008/layout/VerticalCurvedList"/>
    <dgm:cxn modelId="{A573366E-FD07-403A-B4C1-AE74A87A9BD6}" type="presOf" srcId="{CAE85645-8650-41DE-BFBA-DBDB8CCD2F5C}" destId="{261D6AE4-82A8-439B-8038-CC98E32FA46C}" srcOrd="0" destOrd="0" presId="urn:microsoft.com/office/officeart/2008/layout/VerticalCurvedList"/>
    <dgm:cxn modelId="{A36883F0-572F-42FF-9DAB-01C3E9936126}" srcId="{CAE85645-8650-41DE-BFBA-DBDB8CCD2F5C}" destId="{6119FFDC-E610-4D8F-AA28-297FC666F815}" srcOrd="0" destOrd="0" parTransId="{DFB815FD-E8F3-4D3A-9C5C-E30CE318BA46}" sibTransId="{0CB6853B-6AE1-43FB-898D-6947D2767CE1}"/>
    <dgm:cxn modelId="{89420E7D-584E-40F1-9ACB-913F0FEA20DD}" type="presOf" srcId="{007E02C2-C08C-4B92-B20B-AF43D07EEBF3}" destId="{2B2CA821-26E8-4766-850F-826C77B7B7DA}" srcOrd="0" destOrd="0" presId="urn:microsoft.com/office/officeart/2008/layout/VerticalCurvedList"/>
    <dgm:cxn modelId="{E2EA9903-1652-452E-96F4-B31EBD35CB75}" srcId="{CAE85645-8650-41DE-BFBA-DBDB8CCD2F5C}" destId="{2DEFA711-7F36-406F-9C0E-A5B8F47D50BC}" srcOrd="2" destOrd="0" parTransId="{38E9304E-0250-4792-8655-BF6C33F8DAC2}" sibTransId="{10086E0E-E815-4EE0-8F7B-6FD1EB8643D2}"/>
    <dgm:cxn modelId="{5D0B2CD7-0127-4DE5-A6A9-852CC2F54235}" type="presParOf" srcId="{261D6AE4-82A8-439B-8038-CC98E32FA46C}" destId="{124A9425-9249-43B4-BB5C-ABBB75575664}" srcOrd="0" destOrd="0" presId="urn:microsoft.com/office/officeart/2008/layout/VerticalCurvedList"/>
    <dgm:cxn modelId="{A51E8347-1C9D-441B-8301-DB97F3E471FC}" type="presParOf" srcId="{124A9425-9249-43B4-BB5C-ABBB75575664}" destId="{24573C7F-50B9-4932-8375-5417619A114F}" srcOrd="0" destOrd="0" presId="urn:microsoft.com/office/officeart/2008/layout/VerticalCurvedList"/>
    <dgm:cxn modelId="{085407AB-5A53-411D-B133-317C2901A52E}" type="presParOf" srcId="{24573C7F-50B9-4932-8375-5417619A114F}" destId="{750A6CAD-6165-4C88-B98A-AC66C24DE748}" srcOrd="0" destOrd="0" presId="urn:microsoft.com/office/officeart/2008/layout/VerticalCurvedList"/>
    <dgm:cxn modelId="{B315C30B-1554-4894-853A-F9CC7E528400}" type="presParOf" srcId="{24573C7F-50B9-4932-8375-5417619A114F}" destId="{94950F8B-D965-4C94-ACA4-BDFCAF1FDF53}" srcOrd="1" destOrd="0" presId="urn:microsoft.com/office/officeart/2008/layout/VerticalCurvedList"/>
    <dgm:cxn modelId="{D200BC90-4C0F-47E0-B01E-0D64FB0E7CC6}" type="presParOf" srcId="{24573C7F-50B9-4932-8375-5417619A114F}" destId="{EB392088-0EBE-4C92-A002-F0AAA060F974}" srcOrd="2" destOrd="0" presId="urn:microsoft.com/office/officeart/2008/layout/VerticalCurvedList"/>
    <dgm:cxn modelId="{FF979850-0502-469E-83B2-C3609C964EB1}" type="presParOf" srcId="{24573C7F-50B9-4932-8375-5417619A114F}" destId="{F49064FC-5C72-4AA8-9C74-DC3F37991790}" srcOrd="3" destOrd="0" presId="urn:microsoft.com/office/officeart/2008/layout/VerticalCurvedList"/>
    <dgm:cxn modelId="{8EF24F29-15EF-4B71-B09A-9398B6442FEC}" type="presParOf" srcId="{124A9425-9249-43B4-BB5C-ABBB75575664}" destId="{66BFB369-A3A0-4754-A7F3-453B83629692}" srcOrd="1" destOrd="0" presId="urn:microsoft.com/office/officeart/2008/layout/VerticalCurvedList"/>
    <dgm:cxn modelId="{ED9D0DD6-7510-44A4-8751-4D05EBDD3907}" type="presParOf" srcId="{124A9425-9249-43B4-BB5C-ABBB75575664}" destId="{C62660D7-B835-4C00-BD67-5156C63E9987}" srcOrd="2" destOrd="0" presId="urn:microsoft.com/office/officeart/2008/layout/VerticalCurvedList"/>
    <dgm:cxn modelId="{A73B0E19-AD6E-478C-9935-74F44CB25BE4}" type="presParOf" srcId="{C62660D7-B835-4C00-BD67-5156C63E9987}" destId="{04EC2756-444B-4493-9F78-4D3D5951D5B4}" srcOrd="0" destOrd="0" presId="urn:microsoft.com/office/officeart/2008/layout/VerticalCurvedList"/>
    <dgm:cxn modelId="{A79109B8-D1A5-4A43-8EB0-7274566D077D}" type="presParOf" srcId="{124A9425-9249-43B4-BB5C-ABBB75575664}" destId="{2B2CA821-26E8-4766-850F-826C77B7B7DA}" srcOrd="3" destOrd="0" presId="urn:microsoft.com/office/officeart/2008/layout/VerticalCurvedList"/>
    <dgm:cxn modelId="{92594FC3-1906-4BCD-8945-AEC943BE23A9}" type="presParOf" srcId="{124A9425-9249-43B4-BB5C-ABBB75575664}" destId="{AE1ADA31-718A-473A-A8DD-5647E26AE4E8}" srcOrd="4" destOrd="0" presId="urn:microsoft.com/office/officeart/2008/layout/VerticalCurvedList"/>
    <dgm:cxn modelId="{63B90EAA-0F42-48BD-992F-536C00DCC7BE}" type="presParOf" srcId="{AE1ADA31-718A-473A-A8DD-5647E26AE4E8}" destId="{C0CF342C-3CD4-47F4-B374-3125F3EF16E5}" srcOrd="0" destOrd="0" presId="urn:microsoft.com/office/officeart/2008/layout/VerticalCurvedList"/>
    <dgm:cxn modelId="{3C446ACE-97C8-49B6-8072-9278378FE602}" type="presParOf" srcId="{124A9425-9249-43B4-BB5C-ABBB75575664}" destId="{5CF5BF07-3367-4D99-9534-5A82FC060B5B}" srcOrd="5" destOrd="0" presId="urn:microsoft.com/office/officeart/2008/layout/VerticalCurvedList"/>
    <dgm:cxn modelId="{3DC6FAC0-8BA9-4F49-9664-D8F7EC6B6C92}" type="presParOf" srcId="{124A9425-9249-43B4-BB5C-ABBB75575664}" destId="{EB362539-E27D-4A7A-8CA6-139C1D609C6D}" srcOrd="6" destOrd="0" presId="urn:microsoft.com/office/officeart/2008/layout/VerticalCurvedList"/>
    <dgm:cxn modelId="{AB38BDDE-EB2D-4B4C-B839-946AEE479D01}" type="presParOf" srcId="{EB362539-E27D-4A7A-8CA6-139C1D609C6D}" destId="{372EA032-154C-4983-AE45-06206DDCB1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1C487-90B9-4850-93F4-174EA113B50D}">
      <dsp:nvSpPr>
        <dsp:cNvPr id="0" name=""/>
        <dsp:cNvSpPr/>
      </dsp:nvSpPr>
      <dsp:spPr>
        <a:xfrm>
          <a:off x="0" y="1152145"/>
          <a:ext cx="4061251" cy="40612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047DE-9C33-497E-BBFC-FCBDB527282F}">
      <dsp:nvSpPr>
        <dsp:cNvPr id="0" name=""/>
        <dsp:cNvSpPr/>
      </dsp:nvSpPr>
      <dsp:spPr>
        <a:xfrm>
          <a:off x="2030625" y="1209734"/>
          <a:ext cx="4738126" cy="4061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6">
                  <a:lumMod val="75000"/>
                </a:schemeClr>
              </a:solidFill>
            </a:rPr>
            <a:t>Физические силы</a:t>
          </a:r>
          <a:endParaRPr lang="ru-RU" sz="2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030625" y="1209734"/>
        <a:ext cx="2369063" cy="863015"/>
      </dsp:txXfrm>
    </dsp:sp>
    <dsp:sp modelId="{582BFB16-F96A-4033-A026-CEC49A3C83B6}">
      <dsp:nvSpPr>
        <dsp:cNvPr id="0" name=""/>
        <dsp:cNvSpPr/>
      </dsp:nvSpPr>
      <dsp:spPr>
        <a:xfrm>
          <a:off x="533039" y="2072750"/>
          <a:ext cx="2995172" cy="29951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6AD41-490E-450D-8DB8-F9323672F017}">
      <dsp:nvSpPr>
        <dsp:cNvPr id="0" name=""/>
        <dsp:cNvSpPr/>
      </dsp:nvSpPr>
      <dsp:spPr>
        <a:xfrm>
          <a:off x="2030625" y="2088235"/>
          <a:ext cx="4738126" cy="2995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Энергетические процессы</a:t>
          </a:r>
          <a:endParaRPr lang="ru-RU" sz="2500" kern="1200" dirty="0"/>
        </a:p>
      </dsp:txBody>
      <dsp:txXfrm>
        <a:off x="2030625" y="2088235"/>
        <a:ext cx="2369063" cy="863015"/>
      </dsp:txXfrm>
    </dsp:sp>
    <dsp:sp modelId="{0C4EA839-7665-4EB8-92C6-2758F595312B}">
      <dsp:nvSpPr>
        <dsp:cNvPr id="0" name=""/>
        <dsp:cNvSpPr/>
      </dsp:nvSpPr>
      <dsp:spPr>
        <a:xfrm>
          <a:off x="1066078" y="2935766"/>
          <a:ext cx="1929094" cy="19290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E55B4-857E-44AF-87EC-353FA0B7EDC2}">
      <dsp:nvSpPr>
        <dsp:cNvPr id="0" name=""/>
        <dsp:cNvSpPr/>
      </dsp:nvSpPr>
      <dsp:spPr>
        <a:xfrm>
          <a:off x="2030625" y="2880323"/>
          <a:ext cx="4738126" cy="19290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6">
                  <a:lumMod val="75000"/>
                </a:schemeClr>
              </a:solidFill>
            </a:rPr>
            <a:t>Генетические связи</a:t>
          </a:r>
          <a:endParaRPr lang="ru-RU" sz="2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030625" y="2880323"/>
        <a:ext cx="2369063" cy="863015"/>
      </dsp:txXfrm>
    </dsp:sp>
    <dsp:sp modelId="{E4D9D652-6E93-4E0B-939D-CEA49583ABDD}">
      <dsp:nvSpPr>
        <dsp:cNvPr id="0" name=""/>
        <dsp:cNvSpPr/>
      </dsp:nvSpPr>
      <dsp:spPr>
        <a:xfrm>
          <a:off x="1599117" y="3798782"/>
          <a:ext cx="863015" cy="86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02260-C476-4E88-826F-2E802B7AE7A0}">
      <dsp:nvSpPr>
        <dsp:cNvPr id="0" name=""/>
        <dsp:cNvSpPr/>
      </dsp:nvSpPr>
      <dsp:spPr>
        <a:xfrm>
          <a:off x="2030625" y="3745499"/>
          <a:ext cx="4738126" cy="86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Климатические связи</a:t>
          </a:r>
          <a:endParaRPr lang="ru-RU" sz="2500" kern="1200" dirty="0"/>
        </a:p>
      </dsp:txBody>
      <dsp:txXfrm>
        <a:off x="2030625" y="3745499"/>
        <a:ext cx="2369063" cy="863015"/>
      </dsp:txXfrm>
    </dsp:sp>
    <dsp:sp modelId="{DD8F6B6A-62B0-457B-9AA1-CF98D1CA7CB4}">
      <dsp:nvSpPr>
        <dsp:cNvPr id="0" name=""/>
        <dsp:cNvSpPr/>
      </dsp:nvSpPr>
      <dsp:spPr>
        <a:xfrm>
          <a:off x="4399688" y="1209734"/>
          <a:ext cx="2369063" cy="8630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Удерживают планеты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молекулы в кристаллах</a:t>
          </a:r>
          <a:endParaRPr lang="ru-RU" sz="1700" kern="1200" dirty="0"/>
        </a:p>
      </dsp:txBody>
      <dsp:txXfrm>
        <a:off x="4399688" y="1209734"/>
        <a:ext cx="2369063" cy="863015"/>
      </dsp:txXfrm>
    </dsp:sp>
    <dsp:sp modelId="{28197D34-BB67-4372-9EC8-719D81C0F510}">
      <dsp:nvSpPr>
        <dsp:cNvPr id="0" name=""/>
        <dsp:cNvSpPr/>
      </dsp:nvSpPr>
      <dsp:spPr>
        <a:xfrm>
          <a:off x="4399688" y="2072750"/>
          <a:ext cx="2369063" cy="8630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фотосинтез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расщепление веществ</a:t>
          </a:r>
          <a:endParaRPr lang="ru-RU" sz="1700" kern="1200" dirty="0"/>
        </a:p>
      </dsp:txBody>
      <dsp:txXfrm>
        <a:off x="4399688" y="2072750"/>
        <a:ext cx="2369063" cy="863015"/>
      </dsp:txXfrm>
    </dsp:sp>
    <dsp:sp modelId="{5C8A4A4F-7F4D-485C-92F7-642626B180F7}">
      <dsp:nvSpPr>
        <dsp:cNvPr id="0" name=""/>
        <dsp:cNvSpPr/>
      </dsp:nvSpPr>
      <dsp:spPr>
        <a:xfrm>
          <a:off x="4399688" y="2916322"/>
          <a:ext cx="2369063" cy="8630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ДНК</a:t>
          </a:r>
          <a:endParaRPr lang="ru-RU" sz="1700" kern="1200" dirty="0"/>
        </a:p>
      </dsp:txBody>
      <dsp:txXfrm>
        <a:off x="4399688" y="2916322"/>
        <a:ext cx="2369063" cy="863015"/>
      </dsp:txXfrm>
    </dsp:sp>
    <dsp:sp modelId="{5E3048EE-1E31-4D04-9FD8-CADD30EF8864}">
      <dsp:nvSpPr>
        <dsp:cNvPr id="0" name=""/>
        <dsp:cNvSpPr/>
      </dsp:nvSpPr>
      <dsp:spPr>
        <a:xfrm>
          <a:off x="4399688" y="3798782"/>
          <a:ext cx="2369063" cy="8630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состав животного мира</a:t>
          </a:r>
          <a:endParaRPr lang="ru-RU" sz="1700" kern="1200" dirty="0"/>
        </a:p>
      </dsp:txBody>
      <dsp:txXfrm>
        <a:off x="4399688" y="3798782"/>
        <a:ext cx="2369063" cy="863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B24D5-F6D9-4DBB-94ED-C87ED3D288FF}">
      <dsp:nvSpPr>
        <dsp:cNvPr id="0" name=""/>
        <dsp:cNvSpPr/>
      </dsp:nvSpPr>
      <dsp:spPr>
        <a:xfrm>
          <a:off x="3486530" y="2325139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ECB70-E19A-470C-954D-927F8F0A55D6}">
      <dsp:nvSpPr>
        <dsp:cNvPr id="0" name=""/>
        <dsp:cNvSpPr/>
      </dsp:nvSpPr>
      <dsp:spPr>
        <a:xfrm>
          <a:off x="3393566" y="2474119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609CB-18E5-4B60-8572-B055E834B1F7}">
      <dsp:nvSpPr>
        <dsp:cNvPr id="0" name=""/>
        <dsp:cNvSpPr/>
      </dsp:nvSpPr>
      <dsp:spPr>
        <a:xfrm>
          <a:off x="3282773" y="2603104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407BC-2F54-4A12-A045-153C857B5BA4}">
      <dsp:nvSpPr>
        <dsp:cNvPr id="0" name=""/>
        <dsp:cNvSpPr/>
      </dsp:nvSpPr>
      <dsp:spPr>
        <a:xfrm>
          <a:off x="3415215" y="825762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1F88B-C729-4840-A794-6360709ABB74}">
      <dsp:nvSpPr>
        <dsp:cNvPr id="0" name=""/>
        <dsp:cNvSpPr/>
      </dsp:nvSpPr>
      <dsp:spPr>
        <a:xfrm>
          <a:off x="3556996" y="741274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EDB61-2B87-47BD-93AA-404640B22BD4}">
      <dsp:nvSpPr>
        <dsp:cNvPr id="0" name=""/>
        <dsp:cNvSpPr/>
      </dsp:nvSpPr>
      <dsp:spPr>
        <a:xfrm>
          <a:off x="3698353" y="656786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B8AEE-776B-418B-B75A-2F472BAB9CD7}">
      <dsp:nvSpPr>
        <dsp:cNvPr id="0" name=""/>
        <dsp:cNvSpPr/>
      </dsp:nvSpPr>
      <dsp:spPr>
        <a:xfrm>
          <a:off x="3839710" y="741274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75F48-C0A6-4DD4-BB85-85E69EED6ACB}">
      <dsp:nvSpPr>
        <dsp:cNvPr id="0" name=""/>
        <dsp:cNvSpPr/>
      </dsp:nvSpPr>
      <dsp:spPr>
        <a:xfrm>
          <a:off x="3981491" y="825762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B8A0C-7EAA-4E9C-8ACA-F2369A527560}">
      <dsp:nvSpPr>
        <dsp:cNvPr id="0" name=""/>
        <dsp:cNvSpPr/>
      </dsp:nvSpPr>
      <dsp:spPr>
        <a:xfrm>
          <a:off x="3698353" y="835055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6473-1054-4763-AFC8-1F17F6D67781}">
      <dsp:nvSpPr>
        <dsp:cNvPr id="0" name=""/>
        <dsp:cNvSpPr/>
      </dsp:nvSpPr>
      <dsp:spPr>
        <a:xfrm>
          <a:off x="3698353" y="1013325"/>
          <a:ext cx="106123" cy="1061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7F751-68E6-472F-BCF1-2143BF0B39C6}">
      <dsp:nvSpPr>
        <dsp:cNvPr id="0" name=""/>
        <dsp:cNvSpPr/>
      </dsp:nvSpPr>
      <dsp:spPr>
        <a:xfrm>
          <a:off x="1136721" y="3383031"/>
          <a:ext cx="5506945" cy="11429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479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Сезонная миграция птиц</a:t>
          </a:r>
          <a:endParaRPr lang="ru-RU" sz="3300" kern="1200" dirty="0"/>
        </a:p>
      </dsp:txBody>
      <dsp:txXfrm>
        <a:off x="1192514" y="3438824"/>
        <a:ext cx="5395359" cy="1031345"/>
      </dsp:txXfrm>
    </dsp:sp>
    <dsp:sp modelId="{4985E7FC-96B4-4095-91EB-D86CBC5838FC}">
      <dsp:nvSpPr>
        <dsp:cNvPr id="0" name=""/>
        <dsp:cNvSpPr/>
      </dsp:nvSpPr>
      <dsp:spPr>
        <a:xfrm>
          <a:off x="0" y="1665834"/>
          <a:ext cx="2395149" cy="181914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A51C-4E26-4E24-BDF9-8ECA465065B3}">
      <dsp:nvSpPr>
        <dsp:cNvPr id="0" name=""/>
        <dsp:cNvSpPr/>
      </dsp:nvSpPr>
      <dsp:spPr>
        <a:xfrm>
          <a:off x="4115778" y="1645107"/>
          <a:ext cx="4113821" cy="13360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479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Звуковые сигналы животных</a:t>
          </a:r>
          <a:endParaRPr lang="ru-RU" sz="3200" kern="1200" dirty="0"/>
        </a:p>
      </dsp:txBody>
      <dsp:txXfrm>
        <a:off x="4181001" y="1710330"/>
        <a:ext cx="3983375" cy="1205651"/>
      </dsp:txXfrm>
    </dsp:sp>
    <dsp:sp modelId="{9B5D39E8-EBF2-42F7-A514-F6EC6C179F21}">
      <dsp:nvSpPr>
        <dsp:cNvPr id="0" name=""/>
        <dsp:cNvSpPr/>
      </dsp:nvSpPr>
      <dsp:spPr>
        <a:xfrm>
          <a:off x="2849857" y="1180727"/>
          <a:ext cx="1696992" cy="107637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50F8B-D965-4C94-ACA4-BDFCAF1FDF53}">
      <dsp:nvSpPr>
        <dsp:cNvPr id="0" name=""/>
        <dsp:cNvSpPr/>
      </dsp:nvSpPr>
      <dsp:spPr>
        <a:xfrm>
          <a:off x="-6232985" y="-953829"/>
          <a:ext cx="7421784" cy="7421784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FB369-A3A0-4754-A7F3-453B83629692}">
      <dsp:nvSpPr>
        <dsp:cNvPr id="0" name=""/>
        <dsp:cNvSpPr/>
      </dsp:nvSpPr>
      <dsp:spPr>
        <a:xfrm>
          <a:off x="765360" y="551412"/>
          <a:ext cx="6647376" cy="1102825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3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Управляющая система (мозг)</a:t>
          </a:r>
          <a:endParaRPr lang="ru-RU" sz="3000" kern="1200" dirty="0"/>
        </a:p>
      </dsp:txBody>
      <dsp:txXfrm>
        <a:off x="765360" y="551412"/>
        <a:ext cx="6647376" cy="1102825"/>
      </dsp:txXfrm>
    </dsp:sp>
    <dsp:sp modelId="{04EC2756-444B-4493-9F78-4D3D5951D5B4}">
      <dsp:nvSpPr>
        <dsp:cNvPr id="0" name=""/>
        <dsp:cNvSpPr/>
      </dsp:nvSpPr>
      <dsp:spPr>
        <a:xfrm>
          <a:off x="76094" y="413559"/>
          <a:ext cx="1378531" cy="1378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CA821-26E8-4766-850F-826C77B7B7DA}">
      <dsp:nvSpPr>
        <dsp:cNvPr id="0" name=""/>
        <dsp:cNvSpPr/>
      </dsp:nvSpPr>
      <dsp:spPr>
        <a:xfrm>
          <a:off x="1166237" y="2205650"/>
          <a:ext cx="6246499" cy="1102825"/>
        </a:xfrm>
        <a:prstGeom prst="rect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3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Объект управления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(органы движения)</a:t>
          </a:r>
          <a:endParaRPr lang="ru-RU" sz="3000" kern="1200" dirty="0"/>
        </a:p>
      </dsp:txBody>
      <dsp:txXfrm>
        <a:off x="1166237" y="2205650"/>
        <a:ext cx="6246499" cy="1102825"/>
      </dsp:txXfrm>
    </dsp:sp>
    <dsp:sp modelId="{C0CF342C-3CD4-47F4-B374-3125F3EF16E5}">
      <dsp:nvSpPr>
        <dsp:cNvPr id="0" name=""/>
        <dsp:cNvSpPr/>
      </dsp:nvSpPr>
      <dsp:spPr>
        <a:xfrm>
          <a:off x="476971" y="2067796"/>
          <a:ext cx="1378531" cy="1378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5BF07-3367-4D99-9534-5A82FC060B5B}">
      <dsp:nvSpPr>
        <dsp:cNvPr id="0" name=""/>
        <dsp:cNvSpPr/>
      </dsp:nvSpPr>
      <dsp:spPr>
        <a:xfrm>
          <a:off x="765360" y="3859887"/>
          <a:ext cx="6647376" cy="1102825"/>
        </a:xfrm>
        <a:prstGeom prst="rect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36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Каналы информационной связи (нервная система)</a:t>
          </a:r>
          <a:endParaRPr lang="ru-RU" sz="3000" kern="1200" dirty="0"/>
        </a:p>
      </dsp:txBody>
      <dsp:txXfrm>
        <a:off x="765360" y="3859887"/>
        <a:ext cx="6647376" cy="1102825"/>
      </dsp:txXfrm>
    </dsp:sp>
    <dsp:sp modelId="{372EA032-154C-4983-AE45-06206DDCB140}">
      <dsp:nvSpPr>
        <dsp:cNvPr id="0" name=""/>
        <dsp:cNvSpPr/>
      </dsp:nvSpPr>
      <dsp:spPr>
        <a:xfrm>
          <a:off x="76094" y="3722034"/>
          <a:ext cx="1378531" cy="13785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72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0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14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5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1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1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7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06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0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F36EB6-39E3-498D-9739-6CAB6E8C77DE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27170B-8991-4FA6-9818-C50955084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§6. Информационные процессы в естественных и искусственных системах.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5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038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Процесс управления проходит по  программе, заложенной в память управляющей системы.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r>
              <a:rPr lang="ru-RU" dirty="0" smtClean="0"/>
              <a:t>Если управляющая система способна к собственному программированию, то её можно назвать </a:t>
            </a: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самоуправляемой системой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08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01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Приведите примеры: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естественных и искусственных  систем;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общественных систем;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материальных и информационных связей в системах.</a:t>
            </a:r>
          </a:p>
          <a:p>
            <a:r>
              <a:rPr lang="ru-RU" dirty="0" smtClean="0"/>
              <a:t>Что такое система управления? Из чего она состоит? Какие типы связей в ней существуют?</a:t>
            </a:r>
          </a:p>
          <a:p>
            <a:r>
              <a:rPr lang="ru-RU" dirty="0" smtClean="0"/>
              <a:t>Что такое самоуправляемая система?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05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Задание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sz="2400" dirty="0" smtClean="0"/>
              <a:t>Исследуйте школу как систему:</a:t>
            </a:r>
          </a:p>
          <a:p>
            <a:pPr lvl="1"/>
            <a:r>
              <a:rPr lang="ru-RU" sz="2400" dirty="0" smtClean="0"/>
              <a:t>Выделите тип, подсистемы, связи.</a:t>
            </a:r>
          </a:p>
          <a:p>
            <a:pPr lvl="1"/>
            <a:r>
              <a:rPr lang="ru-RU" sz="2400" dirty="0" smtClean="0"/>
              <a:t>Определите, что надо изменить в структуре школы, для  улучшения  выполнения ею своего назначения.</a:t>
            </a:r>
          </a:p>
          <a:p>
            <a:r>
              <a:rPr lang="ru-RU" sz="2400" dirty="0" smtClean="0"/>
              <a:t>Рассмотрите езду на автомобиле как систему управления. Выделите кибернетические компоненты системы.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ожет ли существовать система управления без обратной связи? Примеры. К каким последствиям это может привести на примере автомобиля?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59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Информатика и ИКТ. Базовый уровень. 10-11кл.Семакин И. Г., </a:t>
            </a:r>
            <a:r>
              <a:rPr lang="ru-RU" dirty="0" err="1" smtClean="0"/>
              <a:t>Хеннер</a:t>
            </a:r>
            <a:r>
              <a:rPr lang="ru-RU" dirty="0" smtClean="0"/>
              <a:t> Е. К., Москва. Бином. Лаборатория знаний. 2012.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650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бывают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/>
          <a:lstStyle/>
          <a:p>
            <a:r>
              <a:rPr lang="ru-RU" dirty="0" smtClean="0"/>
              <a:t>Естественные (природные)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4040188" cy="3951288"/>
          </a:xfrm>
        </p:spPr>
        <p:txBody>
          <a:bodyPr/>
          <a:lstStyle/>
          <a:p>
            <a:r>
              <a:rPr lang="ru-RU" dirty="0" smtClean="0"/>
              <a:t>Космические системы – галактики, системы звёзд и планет.</a:t>
            </a:r>
          </a:p>
          <a:p>
            <a:r>
              <a:rPr lang="ru-RU" dirty="0" smtClean="0"/>
              <a:t>Системы животных и растений.</a:t>
            </a:r>
          </a:p>
          <a:p>
            <a:r>
              <a:rPr lang="ru-RU" dirty="0" smtClean="0"/>
              <a:t>Молекулярные и атомные системы.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041775" cy="639762"/>
          </a:xfrm>
        </p:spPr>
        <p:txBody>
          <a:bodyPr/>
          <a:lstStyle/>
          <a:p>
            <a:r>
              <a:rPr lang="ru-RU" dirty="0" smtClean="0"/>
              <a:t>Искусственные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1916832"/>
            <a:ext cx="4041775" cy="3057203"/>
          </a:xfrm>
        </p:spPr>
        <p:txBody>
          <a:bodyPr/>
          <a:lstStyle/>
          <a:p>
            <a:r>
              <a:rPr lang="ru-RU" dirty="0" smtClean="0"/>
              <a:t>Система торговли.</a:t>
            </a:r>
          </a:p>
          <a:p>
            <a:r>
              <a:rPr lang="ru-RU" dirty="0" smtClean="0"/>
              <a:t>Банковская система.</a:t>
            </a:r>
          </a:p>
          <a:p>
            <a:r>
              <a:rPr lang="ru-RU" dirty="0" smtClean="0"/>
              <a:t>Система образования.</a:t>
            </a:r>
          </a:p>
          <a:p>
            <a:r>
              <a:rPr lang="ru-RU" dirty="0" smtClean="0"/>
              <a:t>Система обороны страны.</a:t>
            </a:r>
          </a:p>
          <a:p>
            <a:r>
              <a:rPr lang="ru-RU" dirty="0" smtClean="0"/>
              <a:t>Семья  и т.д.</a:t>
            </a:r>
            <a:endParaRPr lang="ru-RU" dirty="0"/>
          </a:p>
        </p:txBody>
      </p:sp>
      <p:pic>
        <p:nvPicPr>
          <p:cNvPr id="2050" name="Picture 2" descr="C:\Users\school\AppData\Local\Microsoft\Windows\Temporary Internet Files\Content.IE5\UHRDZALB\MC90024109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4633688"/>
            <a:ext cx="1674403" cy="16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ool\AppData\Local\Microsoft\Windows\Temporary Internet Files\Content.IE5\1NWE4LLD\MC90033426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4357650"/>
            <a:ext cx="1815084" cy="17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5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Характер связей в естественных системах: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6964042"/>
              </p:ext>
            </p:extLst>
          </p:nvPr>
        </p:nvGraphicFramePr>
        <p:xfrm>
          <a:off x="395536" y="620688"/>
          <a:ext cx="67687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31295" y="5445224"/>
            <a:ext cx="55509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</a:t>
            </a:r>
            <a:r>
              <a:rPr lang="ru-RU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териальные</a:t>
            </a:r>
            <a:endParaRPr lang="ru-RU" sz="60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1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 связей в естественных системах: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24995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school\AppData\Local\Microsoft\Windows\Temporary Internet Files\Content.IE5\UHRDZALB\MP900448716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2376264" cy="187028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hool\AppData\Local\Microsoft\Windows\Temporary Internet Files\Content.IE5\4GLC70JW\MP900438769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2661363"/>
            <a:ext cx="1588333" cy="1489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196752"/>
            <a:ext cx="66084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6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нформационные</a:t>
            </a:r>
            <a:endParaRPr lang="ru-RU" sz="6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1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Искусственные системы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9924" y="1268760"/>
            <a:ext cx="4040188" cy="639762"/>
          </a:xfrm>
        </p:spPr>
        <p:txBody>
          <a:bodyPr/>
          <a:lstStyle/>
          <a:p>
            <a:r>
              <a:rPr lang="ru-RU" dirty="0" smtClean="0"/>
              <a:t>Материальные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957412"/>
            <a:ext cx="4040188" cy="3951288"/>
          </a:xfrm>
        </p:spPr>
        <p:txBody>
          <a:bodyPr/>
          <a:lstStyle/>
          <a:p>
            <a:r>
              <a:rPr lang="ru-RU" dirty="0" smtClean="0"/>
              <a:t> техника</a:t>
            </a:r>
          </a:p>
          <a:p>
            <a:r>
              <a:rPr lang="ru-RU" dirty="0"/>
              <a:t> </a:t>
            </a:r>
            <a:r>
              <a:rPr lang="ru-RU" dirty="0" smtClean="0"/>
              <a:t> строительные объекты</a:t>
            </a:r>
          </a:p>
          <a:p>
            <a:r>
              <a:rPr lang="ru-RU" dirty="0"/>
              <a:t> </a:t>
            </a:r>
            <a:r>
              <a:rPr lang="ru-RU" dirty="0" smtClean="0"/>
              <a:t> искусственные материалы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5368" y="1196752"/>
            <a:ext cx="4041775" cy="639762"/>
          </a:xfrm>
        </p:spPr>
        <p:txBody>
          <a:bodyPr/>
          <a:lstStyle/>
          <a:p>
            <a:r>
              <a:rPr lang="ru-RU" dirty="0" smtClean="0"/>
              <a:t>Общественные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067944" y="1957412"/>
            <a:ext cx="3168352" cy="3951288"/>
          </a:xfrm>
        </p:spPr>
        <p:txBody>
          <a:bodyPr/>
          <a:lstStyle/>
          <a:p>
            <a:r>
              <a:rPr lang="ru-RU" dirty="0" smtClean="0"/>
              <a:t> различные объединения людей</a:t>
            </a:r>
          </a:p>
          <a:p>
            <a:pPr lvl="1"/>
            <a:r>
              <a:rPr lang="ru-RU" u="sng" dirty="0" smtClean="0"/>
              <a:t>Материальные связи </a:t>
            </a:r>
            <a:r>
              <a:rPr lang="ru-RU" dirty="0" smtClean="0"/>
              <a:t>(помещения, экономическая зависимость,  родственно-генетическая связь).</a:t>
            </a:r>
          </a:p>
          <a:p>
            <a:pPr lvl="1"/>
            <a:r>
              <a:rPr lang="ru-RU" u="sng" dirty="0" smtClean="0"/>
              <a:t>Информационные связи </a:t>
            </a:r>
            <a:r>
              <a:rPr lang="ru-RU" dirty="0" smtClean="0"/>
              <a:t>(традиции, законы, правила, договора и </a:t>
            </a:r>
            <a:r>
              <a:rPr lang="ru-RU" dirty="0" err="1" smtClean="0"/>
              <a:t>т.д</a:t>
            </a:r>
            <a:r>
              <a:rPr lang="ru-RU" dirty="0" smtClean="0"/>
              <a:t>).</a:t>
            </a:r>
          </a:p>
          <a:p>
            <a:pPr marL="457200" lvl="1" indent="0"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880320" cy="16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57910"/>
            <a:ext cx="2267744" cy="21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97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связи состоят </a:t>
            </a:r>
            <a:endParaRPr lang="ru-RU" dirty="0"/>
          </a:p>
        </p:txBody>
      </p:sp>
      <p:sp>
        <p:nvSpPr>
          <p:cNvPr id="3" name="Блок-схема: решение 2"/>
          <p:cNvSpPr/>
          <p:nvPr/>
        </p:nvSpPr>
        <p:spPr>
          <a:xfrm>
            <a:off x="2468762" y="1382125"/>
            <a:ext cx="2952328" cy="936104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17" y="3068960"/>
            <a:ext cx="1716503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Ввод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1728" y="3073878"/>
            <a:ext cx="1716503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Вывод </a:t>
            </a:r>
            <a:r>
              <a:rPr lang="ru-RU" dirty="0">
                <a:solidFill>
                  <a:schemeClr val="dk1"/>
                </a:solidFill>
              </a:rPr>
              <a:t>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4869160"/>
            <a:ext cx="2304256" cy="10081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Хранение (память)</a:t>
            </a: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3629871" y="4077072"/>
            <a:ext cx="432048" cy="787170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845895" y="2276872"/>
            <a:ext cx="258053" cy="64807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51720" y="3284984"/>
            <a:ext cx="720080" cy="46805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061050" y="3296653"/>
            <a:ext cx="720080" cy="46805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756794" y="3005572"/>
            <a:ext cx="2304256" cy="1008112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dk1"/>
                </a:solidFill>
              </a:rPr>
              <a:t>обработка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30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Кибернетика</a:t>
            </a:r>
            <a:r>
              <a:rPr lang="ru-RU" dirty="0" smtClean="0"/>
              <a:t> –</a:t>
            </a:r>
            <a:r>
              <a:rPr lang="ru-RU" sz="4000" dirty="0" smtClean="0"/>
              <a:t>наука</a:t>
            </a:r>
            <a:r>
              <a:rPr lang="ru-RU" dirty="0" smtClean="0"/>
              <a:t>  о процессах управления.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27466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1948 год</a:t>
            </a:r>
          </a:p>
          <a:p>
            <a:pPr marL="0" indent="0">
              <a:buNone/>
            </a:pPr>
            <a:r>
              <a:rPr lang="ru-RU" dirty="0" smtClean="0"/>
              <a:t>«Кибернетика , или Управление и связь в животном и машине»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43306" y="4643446"/>
            <a:ext cx="3937620" cy="1096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Американский учёный </a:t>
            </a:r>
            <a:r>
              <a:rPr lang="ru-RU" sz="1600" dirty="0" err="1" smtClean="0"/>
              <a:t>Норберт</a:t>
            </a:r>
            <a:r>
              <a:rPr lang="ru-RU" sz="1600" dirty="0" smtClean="0"/>
              <a:t> Винер </a:t>
            </a:r>
          </a:p>
          <a:p>
            <a:pPr marL="0" indent="0" algn="ctr">
              <a:buNone/>
            </a:pPr>
            <a:r>
              <a:rPr lang="ru-RU" sz="1600" dirty="0" smtClean="0"/>
              <a:t>(1894-1964 </a:t>
            </a:r>
            <a:r>
              <a:rPr lang="ru-RU" sz="1600" dirty="0" err="1" smtClean="0"/>
              <a:t>г.г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15122" y="1714488"/>
            <a:ext cx="5572164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48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pPr algn="l"/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</a:rPr>
              <a:t>Управление</a:t>
            </a:r>
            <a:r>
              <a:rPr lang="ru-RU" dirty="0" smtClean="0"/>
              <a:t> – </a:t>
            </a:r>
            <a:r>
              <a:rPr lang="ru-RU" sz="2800" b="1" dirty="0" smtClean="0"/>
              <a:t>планомерное воздействие на объект с целью достижения определённого результата.</a:t>
            </a:r>
            <a:endParaRPr lang="ru-RU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982" t="14915" r="10538" b="13439"/>
          <a:stretch/>
        </p:blipFill>
        <p:spPr bwMode="auto">
          <a:xfrm>
            <a:off x="323527" y="1714488"/>
            <a:ext cx="8716599" cy="263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4786322"/>
            <a:ext cx="7643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Кибернетическая  модель системы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управления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универсальная для всех типов систем как искусственных так и естественных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94568372"/>
              </p:ext>
            </p:extLst>
          </p:nvPr>
        </p:nvGraphicFramePr>
        <p:xfrm>
          <a:off x="395536" y="476672"/>
          <a:ext cx="7488832" cy="551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school\AppData\Local\Microsoft\Windows\Temporary Internet Files\Content.IE5\1NWE4LLD\MP900430458[1]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20785" y="2636912"/>
            <a:ext cx="1134345" cy="11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chool\AppData\Local\Microsoft\Windows\Temporary Internet Files\Content.IE5\UHRDZALB\MC900438747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916" y="4365104"/>
            <a:ext cx="125901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chool\AppData\Local\Microsoft\Windows\Temporary Internet Files\Content.IE5\1NWE4LLD\MC900234543[1]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523" y="980727"/>
            <a:ext cx="1269411" cy="12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Пример системы управления: животное или человек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17752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397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Тема5</vt:lpstr>
      <vt:lpstr>§6. Информационные процессы в естественных и искусственных системах. </vt:lpstr>
      <vt:lpstr>Системы бывают</vt:lpstr>
      <vt:lpstr>Характер связей в естественных системах:</vt:lpstr>
      <vt:lpstr>Характер связей в естественных системах:</vt:lpstr>
      <vt:lpstr>Искусственные системы</vt:lpstr>
      <vt:lpstr>Информационные связи состоят </vt:lpstr>
      <vt:lpstr>Кибернетика –наука  о процессах управления.             </vt:lpstr>
      <vt:lpstr>Управление – планомерное воздействие на объект с целью достижения определённого результата.</vt:lpstr>
      <vt:lpstr>Слайд 9</vt:lpstr>
      <vt:lpstr>Слайд 10</vt:lpstr>
      <vt:lpstr>Слайд 11</vt:lpstr>
      <vt:lpstr>Вопросы:</vt:lpstr>
      <vt:lpstr>Задание: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§6. Информационные процессы в естественных и искусственных системах.</dc:title>
  <dc:creator>school</dc:creator>
  <cp:lastModifiedBy>Пользователь</cp:lastModifiedBy>
  <cp:revision>18</cp:revision>
  <dcterms:created xsi:type="dcterms:W3CDTF">2013-08-02T17:31:02Z</dcterms:created>
  <dcterms:modified xsi:type="dcterms:W3CDTF">2018-10-16T16:39:29Z</dcterms:modified>
</cp:coreProperties>
</file>