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102AA-CABE-4F34-887E-FFC660293146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1"/>
      <dgm:spPr/>
    </dgm:pt>
    <dgm:pt modelId="{D4DD1850-F82B-414F-9C40-AFDAA67F938B}">
      <dgm:prSet phldrT="[Текст]"/>
      <dgm:spPr/>
      <dgm:t>
        <a:bodyPr/>
        <a:lstStyle/>
        <a:p>
          <a:r>
            <a:rPr lang="ru-RU" dirty="0" smtClean="0"/>
            <a:t>система</a:t>
          </a:r>
          <a:endParaRPr lang="ru-RU" dirty="0"/>
        </a:p>
      </dgm:t>
    </dgm:pt>
    <dgm:pt modelId="{38897DFA-C994-4F1C-976C-A6705A007E51}" type="parTrans" cxnId="{6CFC3FC3-1131-4AB9-A295-E23F8C69A0D0}">
      <dgm:prSet/>
      <dgm:spPr/>
      <dgm:t>
        <a:bodyPr/>
        <a:lstStyle/>
        <a:p>
          <a:endParaRPr lang="ru-RU"/>
        </a:p>
      </dgm:t>
    </dgm:pt>
    <dgm:pt modelId="{38C18526-C23C-4222-ABED-F6F675B71128}" type="sibTrans" cxnId="{6CFC3FC3-1131-4AB9-A295-E23F8C69A0D0}">
      <dgm:prSet/>
      <dgm:spPr/>
      <dgm:t>
        <a:bodyPr/>
        <a:lstStyle/>
        <a:p>
          <a:endParaRPr lang="ru-RU"/>
        </a:p>
      </dgm:t>
    </dgm:pt>
    <dgm:pt modelId="{45CDC02D-45C0-4423-B60C-C808FB153A56}">
      <dgm:prSet phldrT="[Текст]" custT="1"/>
      <dgm:spPr/>
      <dgm:t>
        <a:bodyPr/>
        <a:lstStyle/>
        <a:p>
          <a:r>
            <a:rPr lang="ru-RU" sz="2400" b="1" i="1" cap="all" baseline="0" dirty="0" smtClean="0">
              <a:solidFill>
                <a:schemeClr val="bg1"/>
              </a:solidFill>
            </a:rPr>
            <a:t>Целесообразность</a:t>
          </a:r>
          <a:endParaRPr lang="ru-RU" sz="2400" b="1" i="1" cap="all" baseline="0" dirty="0">
            <a:solidFill>
              <a:schemeClr val="bg1"/>
            </a:solidFill>
          </a:endParaRPr>
        </a:p>
      </dgm:t>
    </dgm:pt>
    <dgm:pt modelId="{8CB4EA8D-3AE9-4E90-AB85-9D6831987B99}" type="parTrans" cxnId="{594E1A5E-9BF4-4553-92D9-AED97B82D9B3}">
      <dgm:prSet/>
      <dgm:spPr/>
      <dgm:t>
        <a:bodyPr/>
        <a:lstStyle/>
        <a:p>
          <a:endParaRPr lang="ru-RU"/>
        </a:p>
      </dgm:t>
    </dgm:pt>
    <dgm:pt modelId="{C7CEFAD7-4171-48F2-9E37-68009B9D396C}" type="sibTrans" cxnId="{594E1A5E-9BF4-4553-92D9-AED97B82D9B3}">
      <dgm:prSet/>
      <dgm:spPr/>
      <dgm:t>
        <a:bodyPr/>
        <a:lstStyle/>
        <a:p>
          <a:endParaRPr lang="ru-RU"/>
        </a:p>
      </dgm:t>
    </dgm:pt>
    <dgm:pt modelId="{47CD1864-1A9D-461D-904D-F78285A5FD54}">
      <dgm:prSet phldrT="[Текст]" custT="1"/>
      <dgm:spPr/>
      <dgm:t>
        <a:bodyPr/>
        <a:lstStyle/>
        <a:p>
          <a:r>
            <a:rPr lang="ru-RU" sz="2400" b="1" i="1" cap="all" baseline="0" dirty="0" smtClean="0">
              <a:solidFill>
                <a:schemeClr val="tx1"/>
              </a:solidFill>
            </a:rPr>
            <a:t>целостность</a:t>
          </a:r>
          <a:endParaRPr lang="ru-RU" sz="2400" b="1" i="1" cap="all" baseline="0" dirty="0">
            <a:solidFill>
              <a:schemeClr val="tx1"/>
            </a:solidFill>
          </a:endParaRPr>
        </a:p>
      </dgm:t>
    </dgm:pt>
    <dgm:pt modelId="{096CB858-C7DC-422F-A875-2D904998F706}" type="parTrans" cxnId="{9EFFF1DE-0A59-4E82-B695-95087F4A2502}">
      <dgm:prSet/>
      <dgm:spPr/>
      <dgm:t>
        <a:bodyPr/>
        <a:lstStyle/>
        <a:p>
          <a:endParaRPr lang="ru-RU"/>
        </a:p>
      </dgm:t>
    </dgm:pt>
    <dgm:pt modelId="{C21770A1-FD1F-4CFE-8607-76F8C132E59D}" type="sibTrans" cxnId="{9EFFF1DE-0A59-4E82-B695-95087F4A2502}">
      <dgm:prSet/>
      <dgm:spPr/>
      <dgm:t>
        <a:bodyPr/>
        <a:lstStyle/>
        <a:p>
          <a:endParaRPr lang="ru-RU"/>
        </a:p>
      </dgm:t>
    </dgm:pt>
    <dgm:pt modelId="{BAE6DFC7-9152-46B6-BF4D-7FFCE6DDE86C}" type="pres">
      <dgm:prSet presAssocID="{DBD102AA-CABE-4F34-887E-FFC6602931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94F417-756E-438D-8F4E-D13CF02C2154}" type="pres">
      <dgm:prSet presAssocID="{D4DD1850-F82B-414F-9C40-AFDAA67F938B}" presName="gear1" presStyleLbl="node1" presStyleIdx="0" presStyleCnt="3" custLinFactX="-27585" custLinFactY="-8300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D9992-DBDE-4E76-8FC4-9196EFBE8FD6}" type="pres">
      <dgm:prSet presAssocID="{D4DD1850-F82B-414F-9C40-AFDAA67F938B}" presName="gear1srcNode" presStyleLbl="node1" presStyleIdx="0" presStyleCnt="3"/>
      <dgm:spPr/>
      <dgm:t>
        <a:bodyPr/>
        <a:lstStyle/>
        <a:p>
          <a:endParaRPr lang="ru-RU"/>
        </a:p>
      </dgm:t>
    </dgm:pt>
    <dgm:pt modelId="{011E8007-4D16-48B0-A146-B2EED7E42F32}" type="pres">
      <dgm:prSet presAssocID="{D4DD1850-F82B-414F-9C40-AFDAA67F938B}" presName="gear1dstNode" presStyleLbl="node1" presStyleIdx="0" presStyleCnt="3"/>
      <dgm:spPr/>
      <dgm:t>
        <a:bodyPr/>
        <a:lstStyle/>
        <a:p>
          <a:endParaRPr lang="ru-RU"/>
        </a:p>
      </dgm:t>
    </dgm:pt>
    <dgm:pt modelId="{7857EF1C-74CA-4F1E-B524-1AAE4C339771}" type="pres">
      <dgm:prSet presAssocID="{45CDC02D-45C0-4423-B60C-C808FB153A56}" presName="gear2" presStyleLbl="node1" presStyleIdx="1" presStyleCnt="3" custAng="19939460" custScaleX="217160" custLinFactNeighborX="97239" custLinFactNeighborY="-593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6C937-C8E7-4F7B-912A-8AAFEA7B100A}" type="pres">
      <dgm:prSet presAssocID="{45CDC02D-45C0-4423-B60C-C808FB153A56}" presName="gear2srcNode" presStyleLbl="node1" presStyleIdx="1" presStyleCnt="3"/>
      <dgm:spPr/>
      <dgm:t>
        <a:bodyPr/>
        <a:lstStyle/>
        <a:p>
          <a:endParaRPr lang="ru-RU"/>
        </a:p>
      </dgm:t>
    </dgm:pt>
    <dgm:pt modelId="{922F8E8E-6755-4A93-960E-4042023A584C}" type="pres">
      <dgm:prSet presAssocID="{45CDC02D-45C0-4423-B60C-C808FB153A56}" presName="gear2dstNode" presStyleLbl="node1" presStyleIdx="1" presStyleCnt="3"/>
      <dgm:spPr/>
      <dgm:t>
        <a:bodyPr/>
        <a:lstStyle/>
        <a:p>
          <a:endParaRPr lang="ru-RU"/>
        </a:p>
      </dgm:t>
    </dgm:pt>
    <dgm:pt modelId="{CD3F71E4-6C57-478F-80A8-2CDD0FCBD4AA}" type="pres">
      <dgm:prSet presAssocID="{47CD1864-1A9D-461D-904D-F78285A5FD54}" presName="gear3" presStyleLbl="node1" presStyleIdx="2" presStyleCnt="3" custScaleX="196316" custScaleY="132328" custLinFactY="32226" custLinFactNeighborX="-48320" custLinFactNeighborY="100000"/>
      <dgm:spPr/>
      <dgm:t>
        <a:bodyPr/>
        <a:lstStyle/>
        <a:p>
          <a:endParaRPr lang="ru-RU"/>
        </a:p>
      </dgm:t>
    </dgm:pt>
    <dgm:pt modelId="{2DA537E2-F8D8-48B1-8445-FA482C550D9E}" type="pres">
      <dgm:prSet presAssocID="{47CD1864-1A9D-461D-904D-F78285A5FD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41956-A9C8-48E0-AD9D-A6CED3BAEB91}" type="pres">
      <dgm:prSet presAssocID="{47CD1864-1A9D-461D-904D-F78285A5FD54}" presName="gear3srcNode" presStyleLbl="node1" presStyleIdx="2" presStyleCnt="3"/>
      <dgm:spPr/>
      <dgm:t>
        <a:bodyPr/>
        <a:lstStyle/>
        <a:p>
          <a:endParaRPr lang="ru-RU"/>
        </a:p>
      </dgm:t>
    </dgm:pt>
    <dgm:pt modelId="{4F8199CC-0A45-4334-856D-3DE5BCFEE3F8}" type="pres">
      <dgm:prSet presAssocID="{47CD1864-1A9D-461D-904D-F78285A5FD54}" presName="gear3dstNode" presStyleLbl="node1" presStyleIdx="2" presStyleCnt="3"/>
      <dgm:spPr/>
      <dgm:t>
        <a:bodyPr/>
        <a:lstStyle/>
        <a:p>
          <a:endParaRPr lang="ru-RU"/>
        </a:p>
      </dgm:t>
    </dgm:pt>
    <dgm:pt modelId="{436AF7F1-44D4-4527-AA32-55C1C884F27B}" type="pres">
      <dgm:prSet presAssocID="{38C18526-C23C-4222-ABED-F6F675B71128}" presName="connector1" presStyleLbl="sibTrans2D1" presStyleIdx="0" presStyleCnt="3" custAng="4596871" custLinFactNeighborX="-8588" custLinFactNeighborY="-34331"/>
      <dgm:spPr/>
      <dgm:t>
        <a:bodyPr/>
        <a:lstStyle/>
        <a:p>
          <a:endParaRPr lang="ru-RU"/>
        </a:p>
      </dgm:t>
    </dgm:pt>
    <dgm:pt modelId="{54E9ACE0-7BFF-4B7A-8619-FD66575892F7}" type="pres">
      <dgm:prSet presAssocID="{C7CEFAD7-4171-48F2-9E37-68009B9D396C}" presName="connector2" presStyleLbl="sibTrans2D1" presStyleIdx="1" presStyleCnt="3" custAng="19576256" custScaleX="89429" custLinFactNeighborX="-45827" custLinFactNeighborY="22111"/>
      <dgm:spPr/>
      <dgm:t>
        <a:bodyPr/>
        <a:lstStyle/>
        <a:p>
          <a:endParaRPr lang="ru-RU"/>
        </a:p>
      </dgm:t>
    </dgm:pt>
    <dgm:pt modelId="{E4EC1D7D-8116-4DA1-9A06-DFEB0A18C1E0}" type="pres">
      <dgm:prSet presAssocID="{C21770A1-FD1F-4CFE-8607-76F8C132E59D}" presName="connector3" presStyleLbl="sibTrans2D1" presStyleIdx="2" presStyleCnt="3" custAng="5696452" custScaleX="89921" custScaleY="216432"/>
      <dgm:spPr/>
      <dgm:t>
        <a:bodyPr/>
        <a:lstStyle/>
        <a:p>
          <a:endParaRPr lang="ru-RU"/>
        </a:p>
      </dgm:t>
    </dgm:pt>
  </dgm:ptLst>
  <dgm:cxnLst>
    <dgm:cxn modelId="{D70A109D-9574-48BD-A2F5-D884C4B441B0}" type="presOf" srcId="{DBD102AA-CABE-4F34-887E-FFC660293146}" destId="{BAE6DFC7-9152-46B6-BF4D-7FFCE6DDE86C}" srcOrd="0" destOrd="0" presId="urn:microsoft.com/office/officeart/2005/8/layout/gear1"/>
    <dgm:cxn modelId="{4BD6631C-45C3-40DB-98D5-88FEF9253C17}" type="presOf" srcId="{D4DD1850-F82B-414F-9C40-AFDAA67F938B}" destId="{011E8007-4D16-48B0-A146-B2EED7E42F32}" srcOrd="2" destOrd="0" presId="urn:microsoft.com/office/officeart/2005/8/layout/gear1"/>
    <dgm:cxn modelId="{1A3ECFD7-8CE1-4D7E-ACB4-211CF3AF0760}" type="presOf" srcId="{38C18526-C23C-4222-ABED-F6F675B71128}" destId="{436AF7F1-44D4-4527-AA32-55C1C884F27B}" srcOrd="0" destOrd="0" presId="urn:microsoft.com/office/officeart/2005/8/layout/gear1"/>
    <dgm:cxn modelId="{A3AA455B-6DE5-4389-B7B2-A45062838486}" type="presOf" srcId="{C21770A1-FD1F-4CFE-8607-76F8C132E59D}" destId="{E4EC1D7D-8116-4DA1-9A06-DFEB0A18C1E0}" srcOrd="0" destOrd="0" presId="urn:microsoft.com/office/officeart/2005/8/layout/gear1"/>
    <dgm:cxn modelId="{87A5930E-C675-4F42-83D1-4E07983A6497}" type="presOf" srcId="{47CD1864-1A9D-461D-904D-F78285A5FD54}" destId="{4F8199CC-0A45-4334-856D-3DE5BCFEE3F8}" srcOrd="3" destOrd="0" presId="urn:microsoft.com/office/officeart/2005/8/layout/gear1"/>
    <dgm:cxn modelId="{698A4A1E-C0A5-4A8B-8B5F-18D1D04605CE}" type="presOf" srcId="{45CDC02D-45C0-4423-B60C-C808FB153A56}" destId="{7857EF1C-74CA-4F1E-B524-1AAE4C339771}" srcOrd="0" destOrd="0" presId="urn:microsoft.com/office/officeart/2005/8/layout/gear1"/>
    <dgm:cxn modelId="{586A59F6-A89F-4B79-8676-E80A745433F6}" type="presOf" srcId="{D4DD1850-F82B-414F-9C40-AFDAA67F938B}" destId="{9994F417-756E-438D-8F4E-D13CF02C2154}" srcOrd="0" destOrd="0" presId="urn:microsoft.com/office/officeart/2005/8/layout/gear1"/>
    <dgm:cxn modelId="{C860C723-6D29-49A3-9B30-D934B3C32FFD}" type="presOf" srcId="{45CDC02D-45C0-4423-B60C-C808FB153A56}" destId="{3466C937-C8E7-4F7B-912A-8AAFEA7B100A}" srcOrd="1" destOrd="0" presId="urn:microsoft.com/office/officeart/2005/8/layout/gear1"/>
    <dgm:cxn modelId="{594E1A5E-9BF4-4553-92D9-AED97B82D9B3}" srcId="{DBD102AA-CABE-4F34-887E-FFC660293146}" destId="{45CDC02D-45C0-4423-B60C-C808FB153A56}" srcOrd="1" destOrd="0" parTransId="{8CB4EA8D-3AE9-4E90-AB85-9D6831987B99}" sibTransId="{C7CEFAD7-4171-48F2-9E37-68009B9D396C}"/>
    <dgm:cxn modelId="{689BE585-B559-49F9-AADD-E810D6D4ECC7}" type="presOf" srcId="{47CD1864-1A9D-461D-904D-F78285A5FD54}" destId="{CD3F71E4-6C57-478F-80A8-2CDD0FCBD4AA}" srcOrd="0" destOrd="0" presId="urn:microsoft.com/office/officeart/2005/8/layout/gear1"/>
    <dgm:cxn modelId="{F4A1FEC9-9F1D-43BF-8F35-ADD5CA2CF551}" type="presOf" srcId="{45CDC02D-45C0-4423-B60C-C808FB153A56}" destId="{922F8E8E-6755-4A93-960E-4042023A584C}" srcOrd="2" destOrd="0" presId="urn:microsoft.com/office/officeart/2005/8/layout/gear1"/>
    <dgm:cxn modelId="{9EFFF1DE-0A59-4E82-B695-95087F4A2502}" srcId="{DBD102AA-CABE-4F34-887E-FFC660293146}" destId="{47CD1864-1A9D-461D-904D-F78285A5FD54}" srcOrd="2" destOrd="0" parTransId="{096CB858-C7DC-422F-A875-2D904998F706}" sibTransId="{C21770A1-FD1F-4CFE-8607-76F8C132E59D}"/>
    <dgm:cxn modelId="{6C26C9A5-FD78-4CDB-9C24-426A33D714FD}" type="presOf" srcId="{47CD1864-1A9D-461D-904D-F78285A5FD54}" destId="{66341956-A9C8-48E0-AD9D-A6CED3BAEB91}" srcOrd="2" destOrd="0" presId="urn:microsoft.com/office/officeart/2005/8/layout/gear1"/>
    <dgm:cxn modelId="{6CFC3FC3-1131-4AB9-A295-E23F8C69A0D0}" srcId="{DBD102AA-CABE-4F34-887E-FFC660293146}" destId="{D4DD1850-F82B-414F-9C40-AFDAA67F938B}" srcOrd="0" destOrd="0" parTransId="{38897DFA-C994-4F1C-976C-A6705A007E51}" sibTransId="{38C18526-C23C-4222-ABED-F6F675B71128}"/>
    <dgm:cxn modelId="{7C76A3F4-8007-4204-B388-58C946105422}" type="presOf" srcId="{47CD1864-1A9D-461D-904D-F78285A5FD54}" destId="{2DA537E2-F8D8-48B1-8445-FA482C550D9E}" srcOrd="1" destOrd="0" presId="urn:microsoft.com/office/officeart/2005/8/layout/gear1"/>
    <dgm:cxn modelId="{6D14EABB-A41A-4423-A762-99E927F577CE}" type="presOf" srcId="{D4DD1850-F82B-414F-9C40-AFDAA67F938B}" destId="{490D9992-DBDE-4E76-8FC4-9196EFBE8FD6}" srcOrd="1" destOrd="0" presId="urn:microsoft.com/office/officeart/2005/8/layout/gear1"/>
    <dgm:cxn modelId="{E1F0184F-D808-45EC-937D-DEF4C1361E74}" type="presOf" srcId="{C7CEFAD7-4171-48F2-9E37-68009B9D396C}" destId="{54E9ACE0-7BFF-4B7A-8619-FD66575892F7}" srcOrd="0" destOrd="0" presId="urn:microsoft.com/office/officeart/2005/8/layout/gear1"/>
    <dgm:cxn modelId="{83C06920-E72D-427E-B660-54B4D6F70E7B}" type="presParOf" srcId="{BAE6DFC7-9152-46B6-BF4D-7FFCE6DDE86C}" destId="{9994F417-756E-438D-8F4E-D13CF02C2154}" srcOrd="0" destOrd="0" presId="urn:microsoft.com/office/officeart/2005/8/layout/gear1"/>
    <dgm:cxn modelId="{167A7AC7-2D5C-4A2D-80B2-3B20FA32C5E6}" type="presParOf" srcId="{BAE6DFC7-9152-46B6-BF4D-7FFCE6DDE86C}" destId="{490D9992-DBDE-4E76-8FC4-9196EFBE8FD6}" srcOrd="1" destOrd="0" presId="urn:microsoft.com/office/officeart/2005/8/layout/gear1"/>
    <dgm:cxn modelId="{6BEE3640-F0A5-4779-BA67-099F3C21C156}" type="presParOf" srcId="{BAE6DFC7-9152-46B6-BF4D-7FFCE6DDE86C}" destId="{011E8007-4D16-48B0-A146-B2EED7E42F32}" srcOrd="2" destOrd="0" presId="urn:microsoft.com/office/officeart/2005/8/layout/gear1"/>
    <dgm:cxn modelId="{3477DF0A-C645-4C05-8E20-990013F34E88}" type="presParOf" srcId="{BAE6DFC7-9152-46B6-BF4D-7FFCE6DDE86C}" destId="{7857EF1C-74CA-4F1E-B524-1AAE4C339771}" srcOrd="3" destOrd="0" presId="urn:microsoft.com/office/officeart/2005/8/layout/gear1"/>
    <dgm:cxn modelId="{B63815FC-9B7B-47D6-A48B-0B3047F3EAB0}" type="presParOf" srcId="{BAE6DFC7-9152-46B6-BF4D-7FFCE6DDE86C}" destId="{3466C937-C8E7-4F7B-912A-8AAFEA7B100A}" srcOrd="4" destOrd="0" presId="urn:microsoft.com/office/officeart/2005/8/layout/gear1"/>
    <dgm:cxn modelId="{90C02645-E991-4A24-A455-5176166E7C82}" type="presParOf" srcId="{BAE6DFC7-9152-46B6-BF4D-7FFCE6DDE86C}" destId="{922F8E8E-6755-4A93-960E-4042023A584C}" srcOrd="5" destOrd="0" presId="urn:microsoft.com/office/officeart/2005/8/layout/gear1"/>
    <dgm:cxn modelId="{506013D9-D0BC-440A-B087-D7256ED7BBB3}" type="presParOf" srcId="{BAE6DFC7-9152-46B6-BF4D-7FFCE6DDE86C}" destId="{CD3F71E4-6C57-478F-80A8-2CDD0FCBD4AA}" srcOrd="6" destOrd="0" presId="urn:microsoft.com/office/officeart/2005/8/layout/gear1"/>
    <dgm:cxn modelId="{01E8702D-A9DA-4E00-B948-2C9CAA7D9A5C}" type="presParOf" srcId="{BAE6DFC7-9152-46B6-BF4D-7FFCE6DDE86C}" destId="{2DA537E2-F8D8-48B1-8445-FA482C550D9E}" srcOrd="7" destOrd="0" presId="urn:microsoft.com/office/officeart/2005/8/layout/gear1"/>
    <dgm:cxn modelId="{2FC1A38A-B5D3-468C-B32B-326D4CE6DE96}" type="presParOf" srcId="{BAE6DFC7-9152-46B6-BF4D-7FFCE6DDE86C}" destId="{66341956-A9C8-48E0-AD9D-A6CED3BAEB91}" srcOrd="8" destOrd="0" presId="urn:microsoft.com/office/officeart/2005/8/layout/gear1"/>
    <dgm:cxn modelId="{EE9621F3-2B61-43E6-842F-B2FD5DE304E8}" type="presParOf" srcId="{BAE6DFC7-9152-46B6-BF4D-7FFCE6DDE86C}" destId="{4F8199CC-0A45-4334-856D-3DE5BCFEE3F8}" srcOrd="9" destOrd="0" presId="urn:microsoft.com/office/officeart/2005/8/layout/gear1"/>
    <dgm:cxn modelId="{390F353F-B57A-412E-ABB1-794ED2F4833A}" type="presParOf" srcId="{BAE6DFC7-9152-46B6-BF4D-7FFCE6DDE86C}" destId="{436AF7F1-44D4-4527-AA32-55C1C884F27B}" srcOrd="10" destOrd="0" presId="urn:microsoft.com/office/officeart/2005/8/layout/gear1"/>
    <dgm:cxn modelId="{EBD1E5F6-5010-42DD-933D-B8E88FBF6B2D}" type="presParOf" srcId="{BAE6DFC7-9152-46B6-BF4D-7FFCE6DDE86C}" destId="{54E9ACE0-7BFF-4B7A-8619-FD66575892F7}" srcOrd="11" destOrd="0" presId="urn:microsoft.com/office/officeart/2005/8/layout/gear1"/>
    <dgm:cxn modelId="{EE15F4E5-710E-4757-B93E-C6B4472E7918}" type="presParOf" srcId="{BAE6DFC7-9152-46B6-BF4D-7FFCE6DDE86C}" destId="{E4EC1D7D-8116-4DA1-9A06-DFEB0A18C1E0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B68B61-C24A-437F-8415-0931A68B80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E17C1E-EC9D-4DD9-BA29-0EAECC716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§5. Что такое система?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Информатика 10 класс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81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770984" cy="101297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Системный эффект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924945"/>
            <a:ext cx="8229600" cy="3168352"/>
          </a:xfrm>
        </p:spPr>
        <p:txBody>
          <a:bodyPr/>
          <a:lstStyle/>
          <a:p>
            <a:r>
              <a:rPr lang="ru-RU" dirty="0" smtClean="0"/>
              <a:t>Всякой системе свойственны новые качества, не присущие её частям.</a:t>
            </a:r>
          </a:p>
          <a:p>
            <a:endParaRPr lang="ru-RU" dirty="0" smtClean="0"/>
          </a:p>
          <a:p>
            <a:r>
              <a:rPr lang="ru-RU" dirty="0" smtClean="0"/>
              <a:t>Целое  больше суммы своих частей! </a:t>
            </a:r>
            <a:endParaRPr lang="ru-RU" dirty="0"/>
          </a:p>
        </p:txBody>
      </p:sp>
      <p:pic>
        <p:nvPicPr>
          <p:cNvPr id="6146" name="Picture 2" descr="C:\Users\school\AppData\Local\Microsoft\Windows\Temporary Internet Files\Content.IE5\4GLC70JW\MC90044038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8899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chool\AppData\Local\Microsoft\Windows\Temporary Internet Files\Content.IE5\LPA12KVZ\MC90030094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0452" y="3744154"/>
            <a:ext cx="2633547" cy="3113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74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364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Я</a:t>
            </a:r>
            <a:r>
              <a:rPr lang="ru-RU" dirty="0" smtClean="0"/>
              <a:t>вляются ли части компьютера простыми объектами?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2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928802"/>
            <a:ext cx="3500462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Подсистема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9"/>
            <a:ext cx="4038600" cy="2952328"/>
          </a:xfrm>
        </p:spPr>
        <p:txBody>
          <a:bodyPr>
            <a:normAutofit fontScale="92500"/>
          </a:bodyPr>
          <a:lstStyle/>
          <a:p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их этих частей – это тоже система, состоящая из множества взаимосвязанных объектов.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2924944"/>
            <a:ext cx="4536504" cy="2725763"/>
          </a:xfrm>
        </p:spPr>
        <p:txBody>
          <a:bodyPr>
            <a:normAutofit fontScale="92500"/>
          </a:bodyPr>
          <a:lstStyle/>
          <a:p>
            <a:r>
              <a:rPr lang="ru-RU" sz="3200" b="1" i="1" dirty="0" smtClean="0"/>
              <a:t>Это система, входящая в состав другой, более крупной системы.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651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Любой реальный объект  бесконечно сложен!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0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Задача всякой науки – найти системные закономерности в той области, которую она изучает.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3749040" cy="4572000"/>
          </a:xfrm>
        </p:spPr>
        <p:txBody>
          <a:bodyPr/>
          <a:lstStyle/>
          <a:p>
            <a:r>
              <a:rPr lang="ru-RU" dirty="0" smtClean="0"/>
              <a:t>Солнечная система.</a:t>
            </a:r>
          </a:p>
          <a:p>
            <a:r>
              <a:rPr lang="ru-RU" dirty="0" smtClean="0"/>
              <a:t>Классификация животных и растений.</a:t>
            </a:r>
          </a:p>
          <a:p>
            <a:r>
              <a:rPr lang="ru-RU" dirty="0" smtClean="0"/>
              <a:t>Человеческий организм.</a:t>
            </a:r>
          </a:p>
          <a:p>
            <a:r>
              <a:rPr lang="ru-RU" dirty="0" smtClean="0"/>
              <a:t>Экологические биосистемы.</a:t>
            </a:r>
          </a:p>
          <a:p>
            <a:endParaRPr lang="ru-RU" dirty="0"/>
          </a:p>
        </p:txBody>
      </p:sp>
      <p:pic>
        <p:nvPicPr>
          <p:cNvPr id="8195" name="Picture 3" descr="C:\Users\school\AppData\Local\Microsoft\Windows\Temporary Internet Files\Content.IE5\UHRDZALB\MC90008318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500174"/>
            <a:ext cx="1819275" cy="180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chool\AppData\Local\Microsoft\Windows\Temporary Internet Files\Content.IE5\1NWE4LLD\MC900433628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848510"/>
            <a:ext cx="1803400" cy="18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chool\AppData\Local\Microsoft\Windows\Temporary Internet Files\Content.IE5\LPA12KVZ\MP900431723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89614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235" y="1777504"/>
            <a:ext cx="2870644" cy="30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08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1854"/>
            <a:ext cx="8833260" cy="658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Что такое система? Примеры.</a:t>
            </a:r>
          </a:p>
          <a:p>
            <a:r>
              <a:rPr lang="ru-RU" dirty="0" smtClean="0"/>
              <a:t>Что такое структура? Примеры.</a:t>
            </a:r>
          </a:p>
          <a:p>
            <a:r>
              <a:rPr lang="ru-RU" dirty="0" smtClean="0"/>
              <a:t>Приведите приметы систем, имеющих одинаковы состав, но разную структуру.</a:t>
            </a:r>
          </a:p>
          <a:p>
            <a:r>
              <a:rPr lang="ru-RU" dirty="0" smtClean="0"/>
              <a:t>В чёс суть системного эффекта? Примеры.</a:t>
            </a:r>
          </a:p>
          <a:p>
            <a:r>
              <a:rPr lang="ru-RU" dirty="0" smtClean="0"/>
              <a:t>Что такое подсистема?</a:t>
            </a:r>
          </a:p>
          <a:p>
            <a:r>
              <a:rPr lang="ru-RU" dirty="0" smtClean="0"/>
              <a:t>В чем состоит  цель всякой науки с системной точки зрения?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960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Что такое системный подход? Приведите  примеры ситуаций, когда отсутствие системного подхода ведёт к катастрофическим последствиям?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Выделите подсистемы в следующих объектах, рассматриваемых в качестве систем:</a:t>
            </a:r>
          </a:p>
          <a:p>
            <a:pPr marL="400050" lvl="1" indent="0">
              <a:buNone/>
            </a:pPr>
            <a:r>
              <a:rPr lang="ru-RU" sz="2400" dirty="0" smtClean="0"/>
              <a:t>а) костюм;   б)  автомобиль;   с)  компьютер; </a:t>
            </a:r>
          </a:p>
          <a:p>
            <a:pPr marL="400050" lvl="1" indent="0">
              <a:buNone/>
            </a:pPr>
            <a:r>
              <a:rPr lang="ru-RU" sz="2400" dirty="0" smtClean="0"/>
              <a:t> д) городская телефонная сеть; е)  школа;  ж) армия;</a:t>
            </a:r>
          </a:p>
          <a:p>
            <a:pPr marL="400050" lvl="1" indent="0">
              <a:buNone/>
            </a:pPr>
            <a:r>
              <a:rPr lang="ru-RU" sz="2400" dirty="0" smtClean="0"/>
              <a:t>  з)  государство.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Удаление каких элементов из этих систем приводит к потере системного эффекта? Выделите существенные и несущественные элементы  систем с позиции системного эффекта.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Назовите имена учёных и их открытия, имеющие системный характер.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03116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Информатика и ИКТ. Базовый уровень. 10-11кл.Семакин И. Г., </a:t>
            </a:r>
            <a:r>
              <a:rPr lang="ru-RU" dirty="0" err="1" smtClean="0"/>
              <a:t>Хеннер</a:t>
            </a:r>
            <a:r>
              <a:rPr lang="ru-RU" dirty="0" smtClean="0"/>
              <a:t> Е. К., Москва. Бином. Лаборатория знаний. 2012.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495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+mn-lt"/>
              </a:rPr>
              <a:t>Системология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– наука о системах.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2857488" cy="495312"/>
          </a:xfrm>
        </p:spPr>
        <p:txBody>
          <a:bodyPr/>
          <a:lstStyle/>
          <a:p>
            <a:r>
              <a:rPr lang="ru-RU" dirty="0" smtClean="0"/>
              <a:t>Простой объект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29190" y="2357430"/>
            <a:ext cx="3733800" cy="762000"/>
          </a:xfrm>
        </p:spPr>
        <p:txBody>
          <a:bodyPr/>
          <a:lstStyle/>
          <a:p>
            <a:r>
              <a:rPr lang="ru-RU" dirty="0" smtClean="0"/>
              <a:t>Сложный объект</a:t>
            </a:r>
            <a:endParaRPr lang="ru-RU" dirty="0"/>
          </a:p>
        </p:txBody>
      </p:sp>
      <p:pic>
        <p:nvPicPr>
          <p:cNvPr id="1026" name="Picture 2" descr="C:\Users\school\AppData\Local\Microsoft\Windows\Temporary Internet Files\Content.IE5\1NWE4LLD\MP900302835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2324001" cy="165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ool\AppData\Local\Microsoft\Windows\Temporary Internet Files\Content.IE5\UHRDZALB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643314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ool\AppData\Local\Microsoft\Windows\Temporary Internet Files\Content.IE5\4GLC70JW\MC900334688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643446"/>
            <a:ext cx="1831975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hool\AppData\Local\Microsoft\Windows\Temporary Internet Files\Content.IE5\LPA12KVZ\MP900438719[1]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4" y="3357562"/>
            <a:ext cx="3456384" cy="243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10" y="142873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 мир наполнен разнообразием разных объектов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638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чём разница между простым и сложным объектами?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/>
          <a:lstStyle/>
          <a:p>
            <a:r>
              <a:rPr lang="ru-RU" dirty="0" smtClean="0"/>
              <a:t>Простой объект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476672"/>
            <a:ext cx="4041775" cy="639762"/>
          </a:xfrm>
        </p:spPr>
        <p:txBody>
          <a:bodyPr/>
          <a:lstStyle/>
          <a:p>
            <a:r>
              <a:rPr lang="ru-RU" dirty="0" smtClean="0"/>
              <a:t>Сложный  объект</a:t>
            </a:r>
            <a:endParaRPr lang="ru-RU" dirty="0"/>
          </a:p>
        </p:txBody>
      </p:sp>
      <p:pic>
        <p:nvPicPr>
          <p:cNvPr id="2050" name="Picture 2" descr="C:\Users\school\AppData\Local\Microsoft\Windows\Temporary Internet Files\Content.IE5\UHRDZALB\MP900390063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96752"/>
            <a:ext cx="3247670" cy="2670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ool\AppData\Local\Microsoft\Windows\Temporary Internet Files\Content.IE5\4GLC70JW\MC900382585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14298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51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4038600" cy="4525963"/>
          </a:xfrm>
        </p:spPr>
        <p:txBody>
          <a:bodyPr/>
          <a:lstStyle/>
          <a:p>
            <a:r>
              <a:rPr lang="ru-RU" dirty="0" smtClean="0"/>
              <a:t>Сложный состоит из множества простых объектов.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49775" y="1136760"/>
            <a:ext cx="4038600" cy="4525963"/>
          </a:xfrm>
        </p:spPr>
        <p:txBody>
          <a:bodyPr/>
          <a:lstStyle/>
          <a:p>
            <a:r>
              <a:rPr lang="ru-RU" dirty="0" smtClean="0"/>
              <a:t>Единство функциональности объектов.</a:t>
            </a:r>
            <a:endParaRPr lang="ru-RU" dirty="0"/>
          </a:p>
        </p:txBody>
      </p:sp>
      <p:pic>
        <p:nvPicPr>
          <p:cNvPr id="3074" name="Picture 2" descr="C:\Users\school\AppData\Local\Microsoft\Windows\Temporary Internet Files\Content.IE5\4GLC70JW\MC900334108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99742"/>
            <a:ext cx="2037777" cy="24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hool\AppData\Local\Microsoft\Windows\Temporary Internet Files\Content.IE5\4GLC70JW\MC90043222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563" y="4451388"/>
            <a:ext cx="3241366" cy="1954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32" y="2570505"/>
            <a:ext cx="1073750" cy="6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5" y="3473679"/>
            <a:ext cx="466664" cy="8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222837"/>
            <a:ext cx="775206" cy="139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900" y="3267743"/>
            <a:ext cx="863187" cy="82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30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Система - </a:t>
            </a:r>
            <a:r>
              <a:rPr lang="ru-RU" dirty="0" smtClean="0"/>
              <a:t>это сложный объект, состоящий их взаимосвязанных частей (элементов) и существующий как единое целое.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Главное свойство системы – целесообразность. </a:t>
            </a:r>
            <a:r>
              <a:rPr lang="ru-RU" dirty="0" smtClean="0"/>
              <a:t>Всякая система имеет определённое назначение – функцию, цель.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4747968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Всякая система определяется не только составом своих частей, но порядком и способом объединения этих частей в единое целое  - </a:t>
            </a:r>
          </a:p>
          <a:p>
            <a:pPr marL="0" indent="0">
              <a:buNone/>
            </a:pPr>
            <a:r>
              <a:rPr lang="ru-RU" dirty="0" smtClean="0"/>
              <a:t>СТРУКТУРОЙ –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внутренней организацией системы.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Структура – порядок связей между элементами системы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370" y="642918"/>
            <a:ext cx="4125125" cy="61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37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404793538"/>
              </p:ext>
            </p:extLst>
          </p:nvPr>
        </p:nvGraphicFramePr>
        <p:xfrm>
          <a:off x="0" y="333375"/>
          <a:ext cx="8229600" cy="579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469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Второе свойство системы – целостность.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 smtClean="0"/>
              <a:t> Нарушение элементного состава или структуры ведёт к частичной или полной утрате целесообразности системы</a:t>
            </a:r>
          </a:p>
          <a:p>
            <a:endParaRPr lang="ru-RU" sz="2400" b="1" dirty="0"/>
          </a:p>
        </p:txBody>
      </p:sp>
      <p:pic>
        <p:nvPicPr>
          <p:cNvPr id="3" name="Picture 3" descr="C:\Users\school\AppData\Local\Microsoft\Windows\Temporary Internet Files\Content.IE5\4GLC70JW\MP900410091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98" y="3535726"/>
            <a:ext cx="2536480" cy="253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chool\AppData\Local\Microsoft\Windows\Temporary Internet Files\Content.IE5\UHRDZALB\MC90043487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83556">
            <a:off x="5285097" y="3280325"/>
            <a:ext cx="2797333" cy="279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501122" cy="59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9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</TotalTime>
  <Words>409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§5. Что такое система? </vt:lpstr>
      <vt:lpstr>Системология – наука о системах. </vt:lpstr>
      <vt:lpstr>В чём разница между простым и сложным объектами?</vt:lpstr>
      <vt:lpstr>Слайд 4</vt:lpstr>
      <vt:lpstr>Слайд 5</vt:lpstr>
      <vt:lpstr>Слайд 6</vt:lpstr>
      <vt:lpstr>Слайд 7</vt:lpstr>
      <vt:lpstr>Слайд 8</vt:lpstr>
      <vt:lpstr>Слайд 9</vt:lpstr>
      <vt:lpstr>Системный эффект </vt:lpstr>
      <vt:lpstr>Являются ли части компьютера простыми объектами? </vt:lpstr>
      <vt:lpstr>Подсистема </vt:lpstr>
      <vt:lpstr>Задача всякой науки – найти системные закономерности в той области, которую она изучает.</vt:lpstr>
      <vt:lpstr>Слайд 14</vt:lpstr>
      <vt:lpstr>Вопросы:</vt:lpstr>
      <vt:lpstr>Домашнее задание: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§5. Что такое система?</dc:title>
  <dc:creator>school</dc:creator>
  <cp:lastModifiedBy>User</cp:lastModifiedBy>
  <cp:revision>20</cp:revision>
  <dcterms:created xsi:type="dcterms:W3CDTF">2013-08-02T15:20:02Z</dcterms:created>
  <dcterms:modified xsi:type="dcterms:W3CDTF">2016-10-06T01:39:45Z</dcterms:modified>
</cp:coreProperties>
</file>